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6"/>
  </p:notesMasterIdLst>
  <p:sldIdLst>
    <p:sldId id="257" r:id="rId2"/>
    <p:sldId id="258" r:id="rId3"/>
    <p:sldId id="272" r:id="rId4"/>
    <p:sldId id="267" r:id="rId5"/>
    <p:sldId id="260" r:id="rId6"/>
    <p:sldId id="261" r:id="rId7"/>
    <p:sldId id="268" r:id="rId8"/>
    <p:sldId id="269" r:id="rId9"/>
    <p:sldId id="262" r:id="rId10"/>
    <p:sldId id="270" r:id="rId11"/>
    <p:sldId id="271" r:id="rId12"/>
    <p:sldId id="273" r:id="rId13"/>
    <p:sldId id="274" r:id="rId14"/>
    <p:sldId id="265"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6666"/>
    <a:srgbClr val="3F6CA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98" autoAdjust="0"/>
    <p:restoredTop sz="94660"/>
  </p:normalViewPr>
  <p:slideViewPr>
    <p:cSldViewPr snapToGrid="0">
      <p:cViewPr varScale="1">
        <p:scale>
          <a:sx n="84" d="100"/>
          <a:sy n="84" d="100"/>
        </p:scale>
        <p:origin x="538" y="8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MY"/>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D501D43-6F61-4F3B-A404-81744A159FAF}" type="datetimeFigureOut">
              <a:rPr lang="en-MY" smtClean="0"/>
              <a:t>20/6/2020</a:t>
            </a:fld>
            <a:endParaRPr lang="en-MY"/>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MY"/>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MY"/>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MY"/>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92AA18E-6112-4316-BF11-8A6C827EFD08}" type="slidenum">
              <a:rPr lang="en-MY" smtClean="0"/>
              <a:t>‹#›</a:t>
            </a:fld>
            <a:endParaRPr lang="en-MY"/>
          </a:p>
        </p:txBody>
      </p:sp>
    </p:spTree>
    <p:extLst>
      <p:ext uri="{BB962C8B-B14F-4D97-AF65-F5344CB8AC3E}">
        <p14:creationId xmlns:p14="http://schemas.microsoft.com/office/powerpoint/2010/main" val="31643935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GB"/>
          </a:p>
        </p:txBody>
      </p:sp>
      <p:sp>
        <p:nvSpPr>
          <p:cNvPr id="4" name="Slide Number Placeholder 3"/>
          <p:cNvSpPr>
            <a:spLocks noGrp="1"/>
          </p:cNvSpPr>
          <p:nvPr>
            <p:ph type="sldNum" sz="quarter" idx="10"/>
          </p:nvPr>
        </p:nvSpPr>
        <p:spPr/>
        <p:txBody>
          <a:bodyPr rtlCol="0"/>
          <a:lstStyle/>
          <a:p>
            <a:pPr marL="0" marR="0" lvl="0" indent="0" algn="r" defTabSz="914400" rtl="0" eaLnBrk="1" fontAlgn="auto" latinLnBrk="0" hangingPunct="1">
              <a:lnSpc>
                <a:spcPct val="100000"/>
              </a:lnSpc>
              <a:spcBef>
                <a:spcPts val="0"/>
              </a:spcBef>
              <a:spcAft>
                <a:spcPts val="0"/>
              </a:spcAft>
              <a:buClrTx/>
              <a:buSzTx/>
              <a:buFontTx/>
              <a:buNone/>
              <a:defRPr/>
            </a:pPr>
            <a:fld id="{6336304E-FDE3-4B4F-A3B7-EBE87F3FA5E2}"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t>1</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245704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GB"/>
          </a:p>
        </p:txBody>
      </p:sp>
      <p:sp>
        <p:nvSpPr>
          <p:cNvPr id="4" name="Slide Number Placeholder 3"/>
          <p:cNvSpPr>
            <a:spLocks noGrp="1"/>
          </p:cNvSpPr>
          <p:nvPr>
            <p:ph type="sldNum" sz="quarter" idx="10"/>
          </p:nvPr>
        </p:nvSpPr>
        <p:spPr/>
        <p:txBody>
          <a:bodyPr rtlCol="0"/>
          <a:lstStyle/>
          <a:p>
            <a:pPr marL="0" marR="0" lvl="0" indent="0" algn="r" defTabSz="914400" rtl="0" eaLnBrk="1" fontAlgn="auto" latinLnBrk="0" hangingPunct="1">
              <a:lnSpc>
                <a:spcPct val="100000"/>
              </a:lnSpc>
              <a:spcBef>
                <a:spcPts val="0"/>
              </a:spcBef>
              <a:spcAft>
                <a:spcPts val="0"/>
              </a:spcAft>
              <a:buClrTx/>
              <a:buSzTx/>
              <a:buFontTx/>
              <a:buNone/>
              <a:defRPr/>
            </a:pPr>
            <a:fld id="{6336304E-FDE3-4B4F-A3B7-EBE87F3FA5E2}"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t>2</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11920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GB"/>
          </a:p>
        </p:txBody>
      </p:sp>
      <p:sp>
        <p:nvSpPr>
          <p:cNvPr id="4" name="Slide Number Placeholder 3"/>
          <p:cNvSpPr>
            <a:spLocks noGrp="1"/>
          </p:cNvSpPr>
          <p:nvPr>
            <p:ph type="sldNum" sz="quarter" idx="10"/>
          </p:nvPr>
        </p:nvSpPr>
        <p:spPr/>
        <p:txBody>
          <a:bodyPr rtlCol="0"/>
          <a:lstStyle/>
          <a:p>
            <a:pPr marL="0" marR="0" lvl="0" indent="0" algn="r" defTabSz="914400" rtl="0" eaLnBrk="1" fontAlgn="auto" latinLnBrk="0" hangingPunct="1">
              <a:lnSpc>
                <a:spcPct val="100000"/>
              </a:lnSpc>
              <a:spcBef>
                <a:spcPts val="0"/>
              </a:spcBef>
              <a:spcAft>
                <a:spcPts val="0"/>
              </a:spcAft>
              <a:buClrTx/>
              <a:buSzTx/>
              <a:buFontTx/>
              <a:buNone/>
              <a:defRPr/>
            </a:pPr>
            <a:fld id="{6336304E-FDE3-4B4F-A3B7-EBE87F3FA5E2}"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t>5</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520244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GB"/>
          </a:p>
        </p:txBody>
      </p:sp>
      <p:sp>
        <p:nvSpPr>
          <p:cNvPr id="4" name="Slide Number Placeholder 3"/>
          <p:cNvSpPr>
            <a:spLocks noGrp="1"/>
          </p:cNvSpPr>
          <p:nvPr>
            <p:ph type="sldNum" sz="quarter" idx="10"/>
          </p:nvPr>
        </p:nvSpPr>
        <p:spPr/>
        <p:txBody>
          <a:bodyPr rtlCol="0"/>
          <a:lstStyle/>
          <a:p>
            <a:pPr marL="0" marR="0" lvl="0" indent="0" algn="r" defTabSz="914400" rtl="0" eaLnBrk="1" fontAlgn="auto" latinLnBrk="0" hangingPunct="1">
              <a:lnSpc>
                <a:spcPct val="100000"/>
              </a:lnSpc>
              <a:spcBef>
                <a:spcPts val="0"/>
              </a:spcBef>
              <a:spcAft>
                <a:spcPts val="0"/>
              </a:spcAft>
              <a:buClrTx/>
              <a:buSzTx/>
              <a:buFontTx/>
              <a:buNone/>
              <a:defRPr/>
            </a:pPr>
            <a:fld id="{6336304E-FDE3-4B4F-A3B7-EBE87F3FA5E2}"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t>6</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933572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GB"/>
          </a:p>
        </p:txBody>
      </p:sp>
      <p:sp>
        <p:nvSpPr>
          <p:cNvPr id="4" name="Slide Number Placeholder 3"/>
          <p:cNvSpPr>
            <a:spLocks noGrp="1"/>
          </p:cNvSpPr>
          <p:nvPr>
            <p:ph type="sldNum" sz="quarter" idx="10"/>
          </p:nvPr>
        </p:nvSpPr>
        <p:spPr/>
        <p:txBody>
          <a:bodyPr rtlCol="0"/>
          <a:lstStyle/>
          <a:p>
            <a:pPr marL="0" marR="0" lvl="0" indent="0" algn="r" defTabSz="914400" rtl="0" eaLnBrk="1" fontAlgn="auto" latinLnBrk="0" hangingPunct="1">
              <a:lnSpc>
                <a:spcPct val="100000"/>
              </a:lnSpc>
              <a:spcBef>
                <a:spcPts val="0"/>
              </a:spcBef>
              <a:spcAft>
                <a:spcPts val="0"/>
              </a:spcAft>
              <a:buClrTx/>
              <a:buSzTx/>
              <a:buFontTx/>
              <a:buNone/>
              <a:defRPr/>
            </a:pPr>
            <a:fld id="{6336304E-FDE3-4B4F-A3B7-EBE87F3FA5E2}"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t>9</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604714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GB"/>
          </a:p>
        </p:txBody>
      </p:sp>
      <p:sp>
        <p:nvSpPr>
          <p:cNvPr id="4" name="Slide Number Placeholder 3"/>
          <p:cNvSpPr>
            <a:spLocks noGrp="1"/>
          </p:cNvSpPr>
          <p:nvPr>
            <p:ph type="sldNum" sz="quarter" idx="10"/>
          </p:nvPr>
        </p:nvSpPr>
        <p:spPr/>
        <p:txBody>
          <a:bodyPr rtlCol="0"/>
          <a:lstStyle/>
          <a:p>
            <a:pPr marL="0" marR="0" lvl="0" indent="0" algn="r" defTabSz="914400" rtl="0" eaLnBrk="1" fontAlgn="auto" latinLnBrk="0" hangingPunct="1">
              <a:lnSpc>
                <a:spcPct val="100000"/>
              </a:lnSpc>
              <a:spcBef>
                <a:spcPts val="0"/>
              </a:spcBef>
              <a:spcAft>
                <a:spcPts val="0"/>
              </a:spcAft>
              <a:buClrTx/>
              <a:buSzTx/>
              <a:buFontTx/>
              <a:buNone/>
              <a:defRPr/>
            </a:pPr>
            <a:fld id="{6336304E-FDE3-4B4F-A3B7-EBE87F3FA5E2}"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t>14</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1729684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2.svg"/><Relationship Id="rId5" Type="http://schemas.openxmlformats.org/officeDocument/2006/relationships/image" Target="../media/image4.png"/><Relationship Id="rId4" Type="http://schemas.openxmlformats.org/officeDocument/2006/relationships/image" Target="../media/image1.svg"/></Relationships>
</file>

<file path=ppt/slideLayouts/_rels/slideLayout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5.png"/></Relationships>
</file>

<file path=ppt/slideLayouts/_rels/slideLayout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_01">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343650" y="2173288"/>
            <a:ext cx="5143500" cy="2090808"/>
          </a:xfrm>
        </p:spPr>
        <p:txBody>
          <a:bodyPr rtlCol="0" anchor="b">
            <a:noAutofit/>
          </a:bodyPr>
          <a:lstStyle>
            <a:lvl1pPr algn="l">
              <a:defRPr sz="5400" b="1" cap="all" baseline="0">
                <a:solidFill>
                  <a:schemeClr val="accent1"/>
                </a:solidFill>
                <a:latin typeface="+mj-lt"/>
              </a:defRPr>
            </a:lvl1pPr>
          </a:lstStyle>
          <a:p>
            <a:pPr rtl="0"/>
            <a:r>
              <a:rPr lang="en-GB" noProof="0" dirty="0"/>
              <a:t>Title comes here</a:t>
            </a:r>
          </a:p>
        </p:txBody>
      </p:sp>
      <p:sp>
        <p:nvSpPr>
          <p:cNvPr id="3" name="Subtitle 2"/>
          <p:cNvSpPr>
            <a:spLocks noGrp="1"/>
          </p:cNvSpPr>
          <p:nvPr>
            <p:ph type="subTitle" idx="1"/>
          </p:nvPr>
        </p:nvSpPr>
        <p:spPr>
          <a:xfrm>
            <a:off x="6343650" y="4279971"/>
            <a:ext cx="5143500" cy="503167"/>
          </a:xfrm>
        </p:spPr>
        <p:txBody>
          <a:bodyPr rtlCol="0">
            <a:noAutofit/>
          </a:bodyPr>
          <a:lstStyle>
            <a:lvl1pPr marL="0" indent="0" algn="l">
              <a:buNone/>
              <a:defRPr sz="1800" b="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n-US" noProof="0" smtClean="0"/>
              <a:t>Click to edit Master subtitle style</a:t>
            </a:r>
            <a:endParaRPr lang="en-GB" noProof="0" dirty="0"/>
          </a:p>
        </p:txBody>
      </p:sp>
      <p:sp>
        <p:nvSpPr>
          <p:cNvPr id="13" name="Picture Placeholder 12"/>
          <p:cNvSpPr>
            <a:spLocks noGrp="1"/>
          </p:cNvSpPr>
          <p:nvPr>
            <p:ph type="pic" sz="quarter" idx="10"/>
          </p:nvPr>
        </p:nvSpPr>
        <p:spPr>
          <a:xfrm>
            <a:off x="710812" y="728545"/>
            <a:ext cx="5305661" cy="5305661"/>
          </a:xfrm>
          <a:prstGeom prst="ellipse">
            <a:avLst/>
          </a:prstGeom>
          <a:solidFill>
            <a:schemeClr val="bg2"/>
          </a:solidFill>
        </p:spPr>
        <p:txBody>
          <a:bodyPr rtlCol="0" anchor="ctr"/>
          <a:lstStyle>
            <a:lvl1pPr marL="0" indent="0" algn="ctr">
              <a:buNone/>
              <a:defRPr/>
            </a:lvl1pPr>
          </a:lstStyle>
          <a:p>
            <a:pPr rtl="0"/>
            <a:r>
              <a:rPr lang="en-US" noProof="0" smtClean="0"/>
              <a:t>Click icon to add picture</a:t>
            </a:r>
            <a:endParaRPr lang="en-GB" noProof="0" dirty="0"/>
          </a:p>
        </p:txBody>
      </p:sp>
      <p:grpSp>
        <p:nvGrpSpPr>
          <p:cNvPr id="14" name="Group 13"/>
          <p:cNvGrpSpPr/>
          <p:nvPr userDrawn="1"/>
        </p:nvGrpSpPr>
        <p:grpSpPr>
          <a:xfrm>
            <a:off x="-1728305" y="-2049517"/>
            <a:ext cx="8917229" cy="10769768"/>
            <a:chOff x="11114088" y="2241550"/>
            <a:chExt cx="1905000" cy="2354263"/>
          </a:xfrm>
          <a:solidFill>
            <a:schemeClr val="bg2">
              <a:alpha val="91000"/>
            </a:schemeClr>
          </a:solidFill>
        </p:grpSpPr>
        <p:sp>
          <p:nvSpPr>
            <p:cNvPr id="15" name="Freeform 5"/>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rtlCol="0" anchor="t" anchorCtr="0" compatLnSpc="1"/>
            <a:lstStyle/>
            <a:p>
              <a:pPr rtl="0"/>
              <a:endParaRPr lang="en-GB" noProof="0" dirty="0"/>
            </a:p>
          </p:txBody>
        </p:sp>
        <p:sp>
          <p:nvSpPr>
            <p:cNvPr id="16" name="Freeform 6"/>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rtlCol="0" anchor="t" anchorCtr="0" compatLnSpc="1"/>
            <a:lstStyle/>
            <a:p>
              <a:pPr rtl="0"/>
              <a:endParaRPr lang="en-GB" noProof="0" dirty="0"/>
            </a:p>
          </p:txBody>
        </p:sp>
      </p:grpSp>
      <p:pic>
        <p:nvPicPr>
          <p:cNvPr id="9" name="Picture 8"/>
          <p:cNvPicPr>
            <a:picLocks noChangeAspect="1"/>
          </p:cNvPicPr>
          <p:nvPr userDrawn="1"/>
        </p:nvPicPr>
        <p:blipFill>
          <a:blip r:embed="rId2"/>
          <a:stretch>
            <a:fillRect/>
          </a:stretch>
        </p:blipFill>
        <p:spPr>
          <a:xfrm>
            <a:off x="6372999" y="1312605"/>
            <a:ext cx="1745251" cy="673365"/>
          </a:xfrm>
          <a:prstGeom prst="rect">
            <a:avLst/>
          </a:prstGeom>
        </p:spPr>
      </p:pic>
      <p:cxnSp>
        <p:nvCxnSpPr>
          <p:cNvPr id="5" name="Straight Connector 4"/>
          <p:cNvCxnSpPr/>
          <p:nvPr userDrawn="1"/>
        </p:nvCxnSpPr>
        <p:spPr>
          <a:xfrm>
            <a:off x="6469778" y="4233582"/>
            <a:ext cx="2532336" cy="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ank You 01">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7002130" y="4484691"/>
            <a:ext cx="4540440" cy="503167"/>
          </a:xfrm>
        </p:spPr>
        <p:txBody>
          <a:bodyPr rtlCol="0">
            <a:noAutofit/>
          </a:bodyPr>
          <a:lstStyle>
            <a:lvl1pPr marL="0" indent="0" algn="l">
              <a:buNone/>
              <a:defRPr sz="1600" b="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n-GB" noProof="0" dirty="0"/>
              <a:t>email</a:t>
            </a:r>
          </a:p>
        </p:txBody>
      </p:sp>
      <p:sp>
        <p:nvSpPr>
          <p:cNvPr id="13" name="Picture Placeholder 12"/>
          <p:cNvSpPr>
            <a:spLocks noGrp="1"/>
          </p:cNvSpPr>
          <p:nvPr>
            <p:ph type="pic" sz="quarter" idx="10"/>
          </p:nvPr>
        </p:nvSpPr>
        <p:spPr>
          <a:xfrm>
            <a:off x="710812" y="728545"/>
            <a:ext cx="5305661" cy="5305661"/>
          </a:xfrm>
          <a:prstGeom prst="ellipse">
            <a:avLst/>
          </a:prstGeom>
          <a:solidFill>
            <a:schemeClr val="bg2"/>
          </a:solidFill>
        </p:spPr>
        <p:txBody>
          <a:bodyPr rtlCol="0" anchor="ctr"/>
          <a:lstStyle>
            <a:lvl1pPr marL="0" indent="0" algn="ctr">
              <a:buNone/>
              <a:defRPr/>
            </a:lvl1pPr>
          </a:lstStyle>
          <a:p>
            <a:pPr rtl="0"/>
            <a:r>
              <a:rPr lang="en-US" noProof="0" smtClean="0"/>
              <a:t>Click icon to add picture</a:t>
            </a:r>
            <a:endParaRPr lang="en-GB" noProof="0" dirty="0"/>
          </a:p>
        </p:txBody>
      </p:sp>
      <p:grpSp>
        <p:nvGrpSpPr>
          <p:cNvPr id="14" name="Group 13"/>
          <p:cNvGrpSpPr/>
          <p:nvPr userDrawn="1"/>
        </p:nvGrpSpPr>
        <p:grpSpPr>
          <a:xfrm>
            <a:off x="-1728305" y="-2049517"/>
            <a:ext cx="8917229" cy="10769768"/>
            <a:chOff x="11114088" y="2241550"/>
            <a:chExt cx="1905000" cy="2354263"/>
          </a:xfrm>
          <a:solidFill>
            <a:schemeClr val="bg2">
              <a:alpha val="91000"/>
            </a:schemeClr>
          </a:solidFill>
        </p:grpSpPr>
        <p:sp>
          <p:nvSpPr>
            <p:cNvPr id="15" name="Freeform 5"/>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rtlCol="0" anchor="t" anchorCtr="0" compatLnSpc="1"/>
            <a:lstStyle/>
            <a:p>
              <a:pPr rtl="0"/>
              <a:endParaRPr lang="en-GB" noProof="0" dirty="0"/>
            </a:p>
          </p:txBody>
        </p:sp>
        <p:sp>
          <p:nvSpPr>
            <p:cNvPr id="16" name="Freeform 6"/>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rtlCol="0" anchor="t" anchorCtr="0" compatLnSpc="1"/>
            <a:lstStyle/>
            <a:p>
              <a:pPr rtl="0"/>
              <a:endParaRPr lang="en-GB" noProof="0" dirty="0"/>
            </a:p>
          </p:txBody>
        </p:sp>
      </p:grpSp>
      <p:pic>
        <p:nvPicPr>
          <p:cNvPr id="9" name="Picture 8"/>
          <p:cNvPicPr>
            <a:picLocks noChangeAspect="1"/>
          </p:cNvPicPr>
          <p:nvPr userDrawn="1"/>
        </p:nvPicPr>
        <p:blipFill>
          <a:blip r:embed="rId2"/>
          <a:stretch>
            <a:fillRect/>
          </a:stretch>
        </p:blipFill>
        <p:spPr>
          <a:xfrm>
            <a:off x="6372999" y="1844881"/>
            <a:ext cx="1745251" cy="673365"/>
          </a:xfrm>
          <a:prstGeom prst="rect">
            <a:avLst/>
          </a:prstGeom>
        </p:spPr>
      </p:pic>
      <p:cxnSp>
        <p:nvCxnSpPr>
          <p:cNvPr id="5" name="Straight Connector 4"/>
          <p:cNvCxnSpPr/>
          <p:nvPr userDrawn="1"/>
        </p:nvCxnSpPr>
        <p:spPr>
          <a:xfrm>
            <a:off x="6469778" y="4233582"/>
            <a:ext cx="2532336"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Text Placeholder 6"/>
          <p:cNvSpPr>
            <a:spLocks noGrp="1"/>
          </p:cNvSpPr>
          <p:nvPr>
            <p:ph type="body" sz="quarter" idx="11" hasCustomPrompt="1"/>
          </p:nvPr>
        </p:nvSpPr>
        <p:spPr>
          <a:xfrm>
            <a:off x="7002320" y="5012635"/>
            <a:ext cx="4533900" cy="503238"/>
          </a:xfrm>
        </p:spPr>
        <p:txBody>
          <a:bodyPr vert="horz" lIns="91440" tIns="45720" rIns="91440" bIns="45720" rtlCol="0">
            <a:noAutofit/>
          </a:bodyPr>
          <a:lstStyle>
            <a:lvl1pPr marL="0" indent="0">
              <a:buNone/>
              <a:defRPr lang="en-US" sz="1600" b="0" cap="all" baseline="0" dirty="0" smtClean="0"/>
            </a:lvl1pPr>
          </a:lstStyle>
          <a:p>
            <a:pPr marL="228600" lvl="0" indent="-228600" rtl="0"/>
            <a:r>
              <a:rPr lang="en-GB" noProof="0" dirty="0"/>
              <a:t>Website URL here</a:t>
            </a:r>
          </a:p>
        </p:txBody>
      </p:sp>
      <p:pic>
        <p:nvPicPr>
          <p:cNvPr id="17" name="Graphic 16" descr="Envelope"/>
          <p:cNvPicPr>
            <a:picLocks noChangeAspect="1"/>
          </p:cNvPicPr>
          <p:nvPr userDrawn="1"/>
        </p:nvPicPr>
        <p:blipFill>
          <a:blip r:embed="rId3" cstate="print">
            <a:extLst>
              <a:ext uri="{96DAC541-7B7A-43D3-8B79-37D633B846F1}">
                <asvg:svgBlip xmlns="" xmlns:asvg="http://schemas.microsoft.com/office/drawing/2016/SVG/main" r:embed="rId4"/>
              </a:ext>
            </a:extLst>
          </a:blip>
          <a:stretch>
            <a:fillRect/>
          </a:stretch>
        </p:blipFill>
        <p:spPr>
          <a:xfrm>
            <a:off x="6541475" y="4452337"/>
            <a:ext cx="387795" cy="387795"/>
          </a:xfrm>
          <a:prstGeom prst="rect">
            <a:avLst/>
          </a:prstGeom>
        </p:spPr>
      </p:pic>
      <p:pic>
        <p:nvPicPr>
          <p:cNvPr id="18" name="Graphic 17" descr="Network"/>
          <p:cNvPicPr>
            <a:picLocks noChangeAspect="1"/>
          </p:cNvPicPr>
          <p:nvPr userDrawn="1"/>
        </p:nvPicPr>
        <p:blipFill>
          <a:blip r:embed="rId5">
            <a:extLst>
              <a:ext uri="{96DAC541-7B7A-43D3-8B79-37D633B846F1}">
                <asvg:svgBlip xmlns="" xmlns:asvg="http://schemas.microsoft.com/office/drawing/2016/SVG/main" r:embed="rId6"/>
              </a:ext>
            </a:extLst>
          </a:blip>
          <a:stretch>
            <a:fillRect/>
          </a:stretch>
        </p:blipFill>
        <p:spPr>
          <a:xfrm>
            <a:off x="6522084" y="4925640"/>
            <a:ext cx="426575" cy="426575"/>
          </a:xfrm>
          <a:prstGeom prst="rect">
            <a:avLst/>
          </a:prstGeom>
        </p:spPr>
      </p:pic>
      <p:sp>
        <p:nvSpPr>
          <p:cNvPr id="2" name="Title 1"/>
          <p:cNvSpPr>
            <a:spLocks noGrp="1"/>
          </p:cNvSpPr>
          <p:nvPr>
            <p:ph type="title"/>
          </p:nvPr>
        </p:nvSpPr>
        <p:spPr>
          <a:xfrm>
            <a:off x="6469778" y="3429000"/>
            <a:ext cx="5011410" cy="651448"/>
          </a:xfrm>
          <a:noFill/>
        </p:spPr>
        <p:txBody>
          <a:bodyPr wrap="square" rtlCol="0">
            <a:noAutofit/>
          </a:bodyPr>
          <a:lstStyle>
            <a:lvl1pPr>
              <a:defRPr lang="en-US" sz="6000" b="1" cap="all" baseline="0">
                <a:solidFill>
                  <a:schemeClr val="accent1"/>
                </a:solidFill>
                <a:ea typeface="+mn-ea"/>
                <a:cs typeface="+mn-cs"/>
              </a:defRPr>
            </a:lvl1pPr>
          </a:lstStyle>
          <a:p>
            <a:pPr marL="0" lvl="0" rtl="0"/>
            <a:r>
              <a:rPr lang="en-US" noProof="0" smtClean="0"/>
              <a:t>Click to edit Master title style</a:t>
            </a:r>
            <a:endParaRPr lang="en-GB" noProof="0"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itle Slide_02">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dirty="0"/>
          </a:p>
        </p:txBody>
      </p:sp>
      <p:sp>
        <p:nvSpPr>
          <p:cNvPr id="13" name="Picture Placeholder 12"/>
          <p:cNvSpPr>
            <a:spLocks noGrp="1"/>
          </p:cNvSpPr>
          <p:nvPr>
            <p:ph type="pic" sz="quarter" idx="10"/>
          </p:nvPr>
        </p:nvSpPr>
        <p:spPr>
          <a:xfrm>
            <a:off x="710812" y="728545"/>
            <a:ext cx="5305661" cy="5305661"/>
          </a:xfrm>
          <a:prstGeom prst="ellipse">
            <a:avLst/>
          </a:prstGeom>
          <a:solidFill>
            <a:schemeClr val="bg2"/>
          </a:solidFill>
        </p:spPr>
        <p:txBody>
          <a:bodyPr rtlCol="0" anchor="ctr"/>
          <a:lstStyle>
            <a:lvl1pPr marL="0" indent="0" algn="ctr">
              <a:buNone/>
              <a:defRPr/>
            </a:lvl1pPr>
          </a:lstStyle>
          <a:p>
            <a:pPr rtl="0"/>
            <a:r>
              <a:rPr lang="en-US" noProof="0" smtClean="0"/>
              <a:t>Click icon to add picture</a:t>
            </a:r>
            <a:endParaRPr lang="en-GB" noProof="0" dirty="0"/>
          </a:p>
        </p:txBody>
      </p:sp>
      <p:grpSp>
        <p:nvGrpSpPr>
          <p:cNvPr id="14" name="Group 13"/>
          <p:cNvGrpSpPr/>
          <p:nvPr userDrawn="1"/>
        </p:nvGrpSpPr>
        <p:grpSpPr>
          <a:xfrm>
            <a:off x="-1728305" y="-2049517"/>
            <a:ext cx="8917229" cy="10769768"/>
            <a:chOff x="11114088" y="2241550"/>
            <a:chExt cx="1905000" cy="2354263"/>
          </a:xfrm>
          <a:solidFill>
            <a:schemeClr val="bg1">
              <a:alpha val="16000"/>
            </a:schemeClr>
          </a:solidFill>
        </p:grpSpPr>
        <p:sp>
          <p:nvSpPr>
            <p:cNvPr id="15" name="Freeform 5"/>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rtlCol="0" anchor="t" anchorCtr="0" compatLnSpc="1"/>
            <a:lstStyle/>
            <a:p>
              <a:pPr rtl="0"/>
              <a:endParaRPr lang="en-GB" noProof="0" dirty="0"/>
            </a:p>
          </p:txBody>
        </p:sp>
        <p:sp>
          <p:nvSpPr>
            <p:cNvPr id="16" name="Freeform 6"/>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rtlCol="0" anchor="t" anchorCtr="0" compatLnSpc="1"/>
            <a:lstStyle/>
            <a:p>
              <a:pPr rtl="0"/>
              <a:endParaRPr lang="en-GB" noProof="0" dirty="0"/>
            </a:p>
          </p:txBody>
        </p:sp>
      </p:grpSp>
      <p:pic>
        <p:nvPicPr>
          <p:cNvPr id="9" name="Picture 8"/>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Lst>
          </a:blip>
          <a:stretch>
            <a:fillRect/>
          </a:stretch>
        </p:blipFill>
        <p:spPr>
          <a:xfrm>
            <a:off x="10015850" y="391862"/>
            <a:ext cx="1745251" cy="673365"/>
          </a:xfrm>
          <a:prstGeom prst="rect">
            <a:avLst/>
          </a:prstGeom>
        </p:spPr>
      </p:pic>
      <p:cxnSp>
        <p:nvCxnSpPr>
          <p:cNvPr id="12" name="Straight Connector 11"/>
          <p:cNvCxnSpPr/>
          <p:nvPr userDrawn="1"/>
        </p:nvCxnSpPr>
        <p:spPr>
          <a:xfrm>
            <a:off x="6469778" y="4233582"/>
            <a:ext cx="253233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9" name="Graphic 18" descr="Envelope"/>
          <p:cNvPicPr>
            <a:picLocks noChangeAspect="1"/>
          </p:cNvPicPr>
          <p:nvPr userDrawn="1"/>
        </p:nvPicPr>
        <p:blipFill>
          <a:blip r:embed="rId4" cstate="print"/>
          <a:stretch>
            <a:fillRect/>
          </a:stretch>
        </p:blipFill>
        <p:spPr>
          <a:xfrm>
            <a:off x="6541475" y="4452337"/>
            <a:ext cx="387795" cy="387795"/>
          </a:xfrm>
          <a:prstGeom prst="rect">
            <a:avLst/>
          </a:prstGeom>
        </p:spPr>
      </p:pic>
      <p:pic>
        <p:nvPicPr>
          <p:cNvPr id="20" name="Graphic 19" descr="Network"/>
          <p:cNvPicPr>
            <a:picLocks noChangeAspect="1"/>
          </p:cNvPicPr>
          <p:nvPr userDrawn="1"/>
        </p:nvPicPr>
        <p:blipFill>
          <a:blip r:embed="rId5" cstate="print"/>
          <a:stretch>
            <a:fillRect/>
          </a:stretch>
        </p:blipFill>
        <p:spPr>
          <a:xfrm>
            <a:off x="6522084" y="4925640"/>
            <a:ext cx="426575" cy="426575"/>
          </a:xfrm>
          <a:prstGeom prst="rect">
            <a:avLst/>
          </a:prstGeom>
        </p:spPr>
      </p:pic>
      <p:sp>
        <p:nvSpPr>
          <p:cNvPr id="21" name="Subtitle 2"/>
          <p:cNvSpPr>
            <a:spLocks noGrp="1"/>
          </p:cNvSpPr>
          <p:nvPr>
            <p:ph type="subTitle" idx="1" hasCustomPrompt="1"/>
          </p:nvPr>
        </p:nvSpPr>
        <p:spPr>
          <a:xfrm>
            <a:off x="7002130" y="4484691"/>
            <a:ext cx="4540440" cy="503167"/>
          </a:xfrm>
        </p:spPr>
        <p:txBody>
          <a:bodyPr rtlCol="0">
            <a:noAutofit/>
          </a:bodyPr>
          <a:lstStyle>
            <a:lvl1pPr marL="0" indent="0" algn="l">
              <a:buNone/>
              <a:defRPr sz="1600" b="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n-GB" noProof="0" dirty="0"/>
              <a:t>email</a:t>
            </a:r>
          </a:p>
        </p:txBody>
      </p:sp>
      <p:sp>
        <p:nvSpPr>
          <p:cNvPr id="22" name="Text Placeholder 6"/>
          <p:cNvSpPr>
            <a:spLocks noGrp="1"/>
          </p:cNvSpPr>
          <p:nvPr>
            <p:ph type="body" sz="quarter" idx="11" hasCustomPrompt="1"/>
          </p:nvPr>
        </p:nvSpPr>
        <p:spPr>
          <a:xfrm>
            <a:off x="7002320" y="5012635"/>
            <a:ext cx="4533900" cy="503238"/>
          </a:xfrm>
        </p:spPr>
        <p:txBody>
          <a:bodyPr vert="horz" lIns="91440" tIns="45720" rIns="91440" bIns="45720" rtlCol="0">
            <a:noAutofit/>
          </a:bodyPr>
          <a:lstStyle>
            <a:lvl1pPr marL="0" indent="0">
              <a:buNone/>
              <a:defRPr lang="en-US" sz="1600" b="0" cap="all" baseline="0" dirty="0" smtClean="0">
                <a:solidFill>
                  <a:schemeClr val="bg1"/>
                </a:solidFill>
              </a:defRPr>
            </a:lvl1pPr>
          </a:lstStyle>
          <a:p>
            <a:pPr marL="228600" lvl="0" indent="-228600" rtl="0"/>
            <a:r>
              <a:rPr lang="en-GB" noProof="0" dirty="0"/>
              <a:t>Website URL here</a:t>
            </a:r>
          </a:p>
        </p:txBody>
      </p:sp>
      <p:sp>
        <p:nvSpPr>
          <p:cNvPr id="18" name="Title 1"/>
          <p:cNvSpPr>
            <a:spLocks noGrp="1"/>
          </p:cNvSpPr>
          <p:nvPr>
            <p:ph type="title"/>
          </p:nvPr>
        </p:nvSpPr>
        <p:spPr>
          <a:xfrm>
            <a:off x="6469778" y="3158641"/>
            <a:ext cx="5011410" cy="921807"/>
          </a:xfrm>
          <a:noFill/>
        </p:spPr>
        <p:txBody>
          <a:bodyPr wrap="square" rtlCol="0">
            <a:noAutofit/>
          </a:bodyPr>
          <a:lstStyle>
            <a:lvl1pPr>
              <a:defRPr lang="en-US" sz="6000" b="1" cap="all" baseline="0" dirty="0">
                <a:solidFill>
                  <a:schemeClr val="bg1"/>
                </a:solidFill>
                <a:ea typeface="+mn-ea"/>
                <a:cs typeface="+mn-cs"/>
              </a:defRPr>
            </a:lvl1pPr>
          </a:lstStyle>
          <a:p>
            <a:pPr marL="0" lvl="0" rtl="0"/>
            <a:r>
              <a:rPr lang="en-US" noProof="0" smtClean="0"/>
              <a:t>Click to edit Master title style</a:t>
            </a:r>
            <a:endParaRPr lang="en-GB" noProof="0"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dirty="0"/>
          </a:p>
        </p:txBody>
      </p:sp>
      <p:sp>
        <p:nvSpPr>
          <p:cNvPr id="6" name="Oval 5"/>
          <p:cNvSpPr/>
          <p:nvPr userDrawn="1"/>
        </p:nvSpPr>
        <p:spPr>
          <a:xfrm>
            <a:off x="754010" y="708293"/>
            <a:ext cx="5334029" cy="5334029"/>
          </a:xfrm>
          <a:prstGeom prst="ellipse">
            <a:avLst/>
          </a:prstGeom>
          <a:solidFill>
            <a:schemeClr val="bg1">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dirty="0"/>
          </a:p>
        </p:txBody>
      </p:sp>
      <p:sp>
        <p:nvSpPr>
          <p:cNvPr id="2" name="Title 1"/>
          <p:cNvSpPr>
            <a:spLocks noGrp="1"/>
          </p:cNvSpPr>
          <p:nvPr>
            <p:ph type="ctrTitle" hasCustomPrompt="1"/>
          </p:nvPr>
        </p:nvSpPr>
        <p:spPr>
          <a:xfrm>
            <a:off x="6343650" y="2173288"/>
            <a:ext cx="5143500" cy="2090808"/>
          </a:xfrm>
        </p:spPr>
        <p:txBody>
          <a:bodyPr rtlCol="0" anchor="b">
            <a:noAutofit/>
          </a:bodyPr>
          <a:lstStyle>
            <a:lvl1pPr algn="l">
              <a:defRPr sz="5400" b="1" cap="all" baseline="0">
                <a:solidFill>
                  <a:schemeClr val="bg1"/>
                </a:solidFill>
                <a:latin typeface="+mj-lt"/>
              </a:defRPr>
            </a:lvl1pPr>
          </a:lstStyle>
          <a:p>
            <a:pPr rtl="0"/>
            <a:r>
              <a:rPr lang="en-GB" noProof="0" dirty="0"/>
              <a:t>Title comes here</a:t>
            </a:r>
          </a:p>
        </p:txBody>
      </p:sp>
      <p:sp>
        <p:nvSpPr>
          <p:cNvPr id="3" name="Subtitle 2"/>
          <p:cNvSpPr>
            <a:spLocks noGrp="1"/>
          </p:cNvSpPr>
          <p:nvPr>
            <p:ph type="subTitle" idx="1"/>
          </p:nvPr>
        </p:nvSpPr>
        <p:spPr>
          <a:xfrm>
            <a:off x="6343650" y="4279971"/>
            <a:ext cx="5143500" cy="503167"/>
          </a:xfrm>
        </p:spPr>
        <p:txBody>
          <a:bodyPr rtlCol="0">
            <a:noAutofit/>
          </a:bodyPr>
          <a:lstStyle>
            <a:lvl1pPr marL="0" indent="0" algn="l">
              <a:buNone/>
              <a:defRPr sz="1800" b="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n-US" noProof="0" smtClean="0"/>
              <a:t>Click to edit Master subtitle style</a:t>
            </a:r>
            <a:endParaRPr lang="en-GB" noProof="0" dirty="0"/>
          </a:p>
        </p:txBody>
      </p:sp>
      <p:grpSp>
        <p:nvGrpSpPr>
          <p:cNvPr id="14" name="Group 13"/>
          <p:cNvGrpSpPr/>
          <p:nvPr userDrawn="1"/>
        </p:nvGrpSpPr>
        <p:grpSpPr>
          <a:xfrm>
            <a:off x="-1728305" y="-2049517"/>
            <a:ext cx="8917229" cy="10769768"/>
            <a:chOff x="11114088" y="2241550"/>
            <a:chExt cx="1905000" cy="2354263"/>
          </a:xfrm>
          <a:solidFill>
            <a:schemeClr val="bg1">
              <a:alpha val="16000"/>
            </a:schemeClr>
          </a:solidFill>
        </p:grpSpPr>
        <p:sp>
          <p:nvSpPr>
            <p:cNvPr id="15" name="Freeform 5"/>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rtlCol="0" anchor="t" anchorCtr="0" compatLnSpc="1"/>
            <a:lstStyle/>
            <a:p>
              <a:pPr rtl="0"/>
              <a:endParaRPr lang="en-GB" noProof="0" dirty="0"/>
            </a:p>
          </p:txBody>
        </p:sp>
        <p:sp>
          <p:nvSpPr>
            <p:cNvPr id="16" name="Freeform 6"/>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rtlCol="0" anchor="t" anchorCtr="0" compatLnSpc="1"/>
            <a:lstStyle/>
            <a:p>
              <a:pPr rtl="0"/>
              <a:endParaRPr lang="en-GB" noProof="0" dirty="0"/>
            </a:p>
          </p:txBody>
        </p:sp>
      </p:grpSp>
      <p:pic>
        <p:nvPicPr>
          <p:cNvPr id="9" name="Picture 8"/>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Lst>
          </a:blip>
          <a:stretch>
            <a:fillRect/>
          </a:stretch>
        </p:blipFill>
        <p:spPr>
          <a:xfrm>
            <a:off x="10015850" y="391862"/>
            <a:ext cx="1745251" cy="673365"/>
          </a:xfrm>
          <a:prstGeom prst="rect">
            <a:avLst/>
          </a:prstGeom>
        </p:spPr>
      </p:pic>
      <p:cxnSp>
        <p:nvCxnSpPr>
          <p:cNvPr id="5" name="Straight Connector 4"/>
          <p:cNvCxnSpPr/>
          <p:nvPr userDrawn="1"/>
        </p:nvCxnSpPr>
        <p:spPr>
          <a:xfrm>
            <a:off x="6469778" y="4233582"/>
            <a:ext cx="253233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10" name="Rectangle 9"/>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dirty="0"/>
          </a:p>
        </p:txBody>
      </p:sp>
      <p:sp>
        <p:nvSpPr>
          <p:cNvPr id="2" name="Title 1"/>
          <p:cNvSpPr>
            <a:spLocks noGrp="1"/>
          </p:cNvSpPr>
          <p:nvPr>
            <p:ph type="title"/>
          </p:nvPr>
        </p:nvSpPr>
        <p:spPr>
          <a:xfrm>
            <a:off x="831850" y="182563"/>
            <a:ext cx="10515600" cy="940181"/>
          </a:xfrm>
        </p:spPr>
        <p:txBody>
          <a:bodyPr rtlCol="0" anchor="b">
            <a:noAutofit/>
          </a:bodyPr>
          <a:lstStyle>
            <a:lvl1pPr algn="ctr">
              <a:defRPr sz="4000" b="1" cap="all" baseline="0">
                <a:solidFill>
                  <a:schemeClr val="bg1"/>
                </a:solidFill>
              </a:defRPr>
            </a:lvl1pPr>
          </a:lstStyle>
          <a:p>
            <a:pPr rtl="0"/>
            <a:r>
              <a:rPr lang="en-US" noProof="0" smtClean="0"/>
              <a:t>Click to edit Master title style</a:t>
            </a:r>
            <a:endParaRPr lang="en-GB" noProof="0" dirty="0"/>
          </a:p>
        </p:txBody>
      </p:sp>
      <p:pic>
        <p:nvPicPr>
          <p:cNvPr id="8" name="Picture 7"/>
          <p:cNvPicPr>
            <a:picLocks noChangeAspect="1"/>
          </p:cNvPicPr>
          <p:nvPr userDrawn="1"/>
        </p:nvPicPr>
        <p:blipFill>
          <a:blip r:embed="rId2">
            <a:biLevel thresh="25000"/>
          </a:blip>
          <a:stretch>
            <a:fillRect/>
          </a:stretch>
        </p:blipFill>
        <p:spPr>
          <a:xfrm>
            <a:off x="469638" y="6260507"/>
            <a:ext cx="1075427" cy="414929"/>
          </a:xfrm>
          <a:prstGeom prst="rect">
            <a:avLst/>
          </a:prstGeom>
        </p:spPr>
      </p:pic>
      <p:sp>
        <p:nvSpPr>
          <p:cNvPr id="11" name="Oval 10"/>
          <p:cNvSpPr/>
          <p:nvPr userDrawn="1"/>
        </p:nvSpPr>
        <p:spPr>
          <a:xfrm>
            <a:off x="11371669" y="6409397"/>
            <a:ext cx="280051" cy="28005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dirty="0"/>
          </a:p>
        </p:txBody>
      </p:sp>
      <p:sp>
        <p:nvSpPr>
          <p:cNvPr id="6" name="Slide Number Placeholder 5"/>
          <p:cNvSpPr>
            <a:spLocks noGrp="1"/>
          </p:cNvSpPr>
          <p:nvPr>
            <p:ph type="sldNum" sz="quarter" idx="12"/>
          </p:nvPr>
        </p:nvSpPr>
        <p:spPr>
          <a:xfrm>
            <a:off x="11363696" y="6455739"/>
            <a:ext cx="294460" cy="187367"/>
          </a:xfrm>
        </p:spPr>
        <p:txBody>
          <a:bodyPr lIns="0" tIns="0" rIns="0" bIns="0" rtlCol="0"/>
          <a:lstStyle>
            <a:lvl1pPr algn="ctr">
              <a:defRPr sz="900">
                <a:solidFill>
                  <a:srgbClr val="2C567A"/>
                </a:solidFill>
                <a:latin typeface="+mn-lt"/>
              </a:defRPr>
            </a:lvl1pPr>
          </a:lstStyle>
          <a:p>
            <a:pPr rtl="0"/>
            <a:fld id="{9EC71654-96A5-4280-94F3-931C61A9F92C}" type="slidenum">
              <a:rPr lang="en-GB" noProof="0" smtClean="0"/>
              <a:t>‹#›</a:t>
            </a:fld>
            <a:endParaRPr lang="en-GB" noProof="0" dirty="0"/>
          </a:p>
        </p:txBody>
      </p:sp>
      <p:grpSp>
        <p:nvGrpSpPr>
          <p:cNvPr id="4" name="Group 3"/>
          <p:cNvGrpSpPr/>
          <p:nvPr userDrawn="1"/>
        </p:nvGrpSpPr>
        <p:grpSpPr>
          <a:xfrm rot="16200000">
            <a:off x="1637386" y="1473117"/>
            <a:ext cx="8917229" cy="10769768"/>
            <a:chOff x="-1728305" y="-2049517"/>
            <a:chExt cx="8917229" cy="10769768"/>
          </a:xfrm>
        </p:grpSpPr>
        <p:sp>
          <p:nvSpPr>
            <p:cNvPr id="17" name="Oval 16"/>
            <p:cNvSpPr/>
            <p:nvPr userDrawn="1"/>
          </p:nvSpPr>
          <p:spPr>
            <a:xfrm>
              <a:off x="754010" y="708293"/>
              <a:ext cx="5334029" cy="5334029"/>
            </a:xfrm>
            <a:prstGeom prst="ellipse">
              <a:avLst/>
            </a:prstGeom>
            <a:solidFill>
              <a:schemeClr val="bg1">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dirty="0"/>
            </a:p>
          </p:txBody>
        </p:sp>
        <p:grpSp>
          <p:nvGrpSpPr>
            <p:cNvPr id="18" name="Group 17"/>
            <p:cNvGrpSpPr/>
            <p:nvPr userDrawn="1"/>
          </p:nvGrpSpPr>
          <p:grpSpPr>
            <a:xfrm>
              <a:off x="-1728305" y="-2049517"/>
              <a:ext cx="8917229" cy="10769768"/>
              <a:chOff x="11114088" y="2241550"/>
              <a:chExt cx="1905000" cy="2354263"/>
            </a:xfrm>
            <a:solidFill>
              <a:schemeClr val="bg1">
                <a:alpha val="16000"/>
              </a:schemeClr>
            </a:solidFill>
          </p:grpSpPr>
          <p:sp>
            <p:nvSpPr>
              <p:cNvPr id="19" name="Freeform 5"/>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rtlCol="0" anchor="t" anchorCtr="0" compatLnSpc="1"/>
              <a:lstStyle/>
              <a:p>
                <a:pPr rtl="0"/>
                <a:endParaRPr lang="en-GB" noProof="0" dirty="0"/>
              </a:p>
            </p:txBody>
          </p:sp>
          <p:sp>
            <p:nvSpPr>
              <p:cNvPr id="20" name="Freeform 6"/>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rtlCol="0" anchor="t" anchorCtr="0" compatLnSpc="1"/>
              <a:lstStyle/>
              <a:p>
                <a:pPr rtl="0"/>
                <a:endParaRPr lang="en-GB" noProof="0" dirty="0"/>
              </a:p>
            </p:txBody>
          </p:sp>
        </p:grpSp>
      </p:grpSp>
      <p:sp>
        <p:nvSpPr>
          <p:cNvPr id="21" name="Text Placeholder 2"/>
          <p:cNvSpPr>
            <a:spLocks noGrp="1"/>
          </p:cNvSpPr>
          <p:nvPr>
            <p:ph type="body" idx="1"/>
          </p:nvPr>
        </p:nvSpPr>
        <p:spPr>
          <a:xfrm>
            <a:off x="831850" y="1153348"/>
            <a:ext cx="10515600" cy="648543"/>
          </a:xfrm>
        </p:spPr>
        <p:txBody>
          <a:bodyPr rtlCol="0">
            <a:normAutofit/>
          </a:bodyPr>
          <a:lstStyle>
            <a:lvl1pPr marL="0" indent="0" algn="ctr">
              <a:buNone/>
              <a:defRPr sz="18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n-US" noProof="0" smtClean="0"/>
              <a:t>Edit Master text styles</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grpSp>
        <p:nvGrpSpPr>
          <p:cNvPr id="22" name="Group 21"/>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24" name="Freeform 5"/>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rtlCol="0" anchor="t" anchorCtr="0" compatLnSpc="1"/>
            <a:lstStyle/>
            <a:p>
              <a:pPr rtl="0"/>
              <a:endParaRPr lang="en-GB" noProof="0" dirty="0"/>
            </a:p>
          </p:txBody>
        </p:sp>
        <p:sp>
          <p:nvSpPr>
            <p:cNvPr id="25" name="Freeform 6"/>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rtlCol="0" anchor="t" anchorCtr="0" compatLnSpc="1"/>
            <a:lstStyle/>
            <a:p>
              <a:pPr rtl="0"/>
              <a:endParaRPr lang="en-GB" noProof="0" dirty="0"/>
            </a:p>
          </p:txBody>
        </p:sp>
        <p:sp>
          <p:nvSpPr>
            <p:cNvPr id="26" name="Freeform 7"/>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rtlCol="0" anchor="t" anchorCtr="0" compatLnSpc="1"/>
            <a:lstStyle/>
            <a:p>
              <a:pPr rtl="0"/>
              <a:endParaRPr lang="en-GB" noProof="0" dirty="0"/>
            </a:p>
          </p:txBody>
        </p:sp>
      </p:grpSp>
      <p:sp>
        <p:nvSpPr>
          <p:cNvPr id="7" name="Rectangle 6"/>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dirty="0">
              <a:solidFill>
                <a:schemeClr val="bg1"/>
              </a:solidFill>
            </a:endParaRPr>
          </a:p>
        </p:txBody>
      </p:sp>
      <p:sp>
        <p:nvSpPr>
          <p:cNvPr id="15" name="Oval 14"/>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dirty="0"/>
          </a:p>
        </p:txBody>
      </p:sp>
      <p:sp>
        <p:nvSpPr>
          <p:cNvPr id="16" name="Slide Number Placeholder 5"/>
          <p:cNvSpPr>
            <a:spLocks noGrp="1"/>
          </p:cNvSpPr>
          <p:nvPr>
            <p:ph type="sldNum" sz="quarter" idx="12"/>
          </p:nvPr>
        </p:nvSpPr>
        <p:spPr>
          <a:xfrm>
            <a:off x="11363696" y="6455739"/>
            <a:ext cx="294460" cy="187367"/>
          </a:xfrm>
        </p:spPr>
        <p:txBody>
          <a:bodyPr lIns="0" tIns="0" rIns="0" bIns="0" rtlCol="0"/>
          <a:lstStyle>
            <a:lvl1pPr algn="ctr">
              <a:defRPr sz="900">
                <a:solidFill>
                  <a:schemeClr val="bg1"/>
                </a:solidFill>
                <a:latin typeface="+mn-lt"/>
              </a:defRPr>
            </a:lvl1pPr>
          </a:lstStyle>
          <a:p>
            <a:pPr rtl="0"/>
            <a:fld id="{9EC71654-96A5-4280-94F3-931C61A9F92C}" type="slidenum">
              <a:rPr lang="en-GB" noProof="0" smtClean="0"/>
              <a:t>‹#›</a:t>
            </a:fld>
            <a:endParaRPr lang="en-GB" noProof="0" dirty="0"/>
          </a:p>
        </p:txBody>
      </p:sp>
      <p:sp>
        <p:nvSpPr>
          <p:cNvPr id="27" name="Content Placeholder 2"/>
          <p:cNvSpPr>
            <a:spLocks noGrp="1"/>
          </p:cNvSpPr>
          <p:nvPr>
            <p:ph idx="1"/>
          </p:nvPr>
        </p:nvSpPr>
        <p:spPr>
          <a:xfrm>
            <a:off x="515938" y="1825625"/>
            <a:ext cx="10837862" cy="4351338"/>
          </a:xfrm>
        </p:spPr>
        <p:txBody>
          <a:bodyPr rtlCol="0"/>
          <a:lstStyle/>
          <a:p>
            <a:pPr lvl="0" rtl="0"/>
            <a:r>
              <a:rPr lang="en-US" noProof="0" smtClean="0"/>
              <a:t>Edit Master text styles</a:t>
            </a:r>
          </a:p>
          <a:p>
            <a:pPr lvl="1" rtl="0"/>
            <a:r>
              <a:rPr lang="en-US" noProof="0" smtClean="0"/>
              <a:t>Second level</a:t>
            </a:r>
          </a:p>
          <a:p>
            <a:pPr lvl="2" rtl="0"/>
            <a:r>
              <a:rPr lang="en-US" noProof="0" smtClean="0"/>
              <a:t>Third level</a:t>
            </a:r>
          </a:p>
          <a:p>
            <a:pPr lvl="3" rtl="0"/>
            <a:r>
              <a:rPr lang="en-US" noProof="0" smtClean="0"/>
              <a:t>Fourth level</a:t>
            </a:r>
          </a:p>
          <a:p>
            <a:pPr lvl="4" rtl="0"/>
            <a:r>
              <a:rPr lang="en-US" noProof="0" smtClean="0"/>
              <a:t>Fifth level</a:t>
            </a:r>
            <a:endParaRPr lang="en-GB" noProof="0" dirty="0"/>
          </a:p>
        </p:txBody>
      </p:sp>
      <p:pic>
        <p:nvPicPr>
          <p:cNvPr id="12" name="Picture 11"/>
          <p:cNvPicPr>
            <a:picLocks noChangeAspect="1"/>
          </p:cNvPicPr>
          <p:nvPr userDrawn="1"/>
        </p:nvPicPr>
        <p:blipFill>
          <a:blip r:embed="rId2"/>
          <a:stretch>
            <a:fillRect/>
          </a:stretch>
        </p:blipFill>
        <p:spPr>
          <a:xfrm>
            <a:off x="472046" y="6261436"/>
            <a:ext cx="1073019" cy="414000"/>
          </a:xfrm>
          <a:prstGeom prst="rect">
            <a:avLst/>
          </a:prstGeom>
        </p:spPr>
      </p:pic>
      <p:sp>
        <p:nvSpPr>
          <p:cNvPr id="13" name="Title 1"/>
          <p:cNvSpPr>
            <a:spLocks noGrp="1"/>
          </p:cNvSpPr>
          <p:nvPr>
            <p:ph type="title"/>
          </p:nvPr>
        </p:nvSpPr>
        <p:spPr>
          <a:xfrm>
            <a:off x="515938" y="246621"/>
            <a:ext cx="11150600" cy="920336"/>
          </a:xfrm>
        </p:spPr>
        <p:txBody>
          <a:bodyPr lIns="0" tIns="0" rIns="0" bIns="0" rtlCol="0" anchor="b">
            <a:noAutofit/>
          </a:bodyPr>
          <a:lstStyle>
            <a:lvl1pPr>
              <a:defRPr sz="3200" b="1" cap="all" baseline="0"/>
            </a:lvl1pPr>
          </a:lstStyle>
          <a:p>
            <a:pPr rtl="0"/>
            <a:r>
              <a:rPr lang="en-US" noProof="0" smtClean="0"/>
              <a:t>Click to edit Master title style</a:t>
            </a:r>
            <a:endParaRPr lang="en-GB" noProof="0"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grpSp>
        <p:nvGrpSpPr>
          <p:cNvPr id="18" name="Group 17"/>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19" name="Freeform 5"/>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rtlCol="0" anchor="t" anchorCtr="0" compatLnSpc="1"/>
            <a:lstStyle/>
            <a:p>
              <a:pPr rtl="0"/>
              <a:endParaRPr lang="en-GB" noProof="0" dirty="0"/>
            </a:p>
          </p:txBody>
        </p:sp>
        <p:sp>
          <p:nvSpPr>
            <p:cNvPr id="20" name="Freeform 6"/>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rtlCol="0" anchor="t" anchorCtr="0" compatLnSpc="1"/>
            <a:lstStyle/>
            <a:p>
              <a:pPr rtl="0"/>
              <a:endParaRPr lang="en-GB" noProof="0" dirty="0"/>
            </a:p>
          </p:txBody>
        </p:sp>
        <p:sp>
          <p:nvSpPr>
            <p:cNvPr id="22" name="Freeform 7"/>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rtlCol="0" anchor="t" anchorCtr="0" compatLnSpc="1"/>
            <a:lstStyle/>
            <a:p>
              <a:pPr rtl="0"/>
              <a:endParaRPr lang="en-GB" noProof="0" dirty="0"/>
            </a:p>
          </p:txBody>
        </p:sp>
      </p:grpSp>
      <p:sp>
        <p:nvSpPr>
          <p:cNvPr id="7" name="Rectangle 6"/>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dirty="0">
              <a:solidFill>
                <a:schemeClr val="bg1"/>
              </a:solidFill>
            </a:endParaRPr>
          </a:p>
        </p:txBody>
      </p:sp>
      <p:sp>
        <p:nvSpPr>
          <p:cNvPr id="15" name="Oval 14"/>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dirty="0"/>
          </a:p>
        </p:txBody>
      </p:sp>
      <p:sp>
        <p:nvSpPr>
          <p:cNvPr id="16" name="Slide Number Placeholder 5"/>
          <p:cNvSpPr>
            <a:spLocks noGrp="1"/>
          </p:cNvSpPr>
          <p:nvPr>
            <p:ph type="sldNum" sz="quarter" idx="12"/>
          </p:nvPr>
        </p:nvSpPr>
        <p:spPr>
          <a:xfrm>
            <a:off x="11363696" y="6455739"/>
            <a:ext cx="294460" cy="187367"/>
          </a:xfrm>
        </p:spPr>
        <p:txBody>
          <a:bodyPr lIns="0" tIns="0" rIns="0" bIns="0" rtlCol="0"/>
          <a:lstStyle>
            <a:lvl1pPr algn="ctr">
              <a:defRPr sz="900">
                <a:solidFill>
                  <a:schemeClr val="bg1"/>
                </a:solidFill>
                <a:latin typeface="+mn-lt"/>
              </a:defRPr>
            </a:lvl1pPr>
          </a:lstStyle>
          <a:p>
            <a:pPr rtl="0"/>
            <a:fld id="{9EC71654-96A5-4280-94F3-931C61A9F92C}" type="slidenum">
              <a:rPr lang="en-GB" noProof="0" smtClean="0"/>
              <a:t>‹#›</a:t>
            </a:fld>
            <a:endParaRPr lang="en-GB" noProof="0" dirty="0"/>
          </a:p>
        </p:txBody>
      </p:sp>
      <p:sp>
        <p:nvSpPr>
          <p:cNvPr id="14" name="Content Placeholder 2"/>
          <p:cNvSpPr>
            <a:spLocks noGrp="1"/>
          </p:cNvSpPr>
          <p:nvPr>
            <p:ph sz="half" idx="1"/>
          </p:nvPr>
        </p:nvSpPr>
        <p:spPr>
          <a:xfrm>
            <a:off x="515938" y="1825625"/>
            <a:ext cx="5503862" cy="4351338"/>
          </a:xfrm>
        </p:spPr>
        <p:txBody>
          <a:bodyPr rtlCol="0"/>
          <a:lstStyle/>
          <a:p>
            <a:pPr lvl="0" rtl="0"/>
            <a:r>
              <a:rPr lang="en-US" noProof="0" smtClean="0"/>
              <a:t>Edit Master text styles</a:t>
            </a:r>
          </a:p>
          <a:p>
            <a:pPr lvl="1" rtl="0"/>
            <a:r>
              <a:rPr lang="en-US" noProof="0" smtClean="0"/>
              <a:t>Second level</a:t>
            </a:r>
          </a:p>
          <a:p>
            <a:pPr lvl="2" rtl="0"/>
            <a:r>
              <a:rPr lang="en-US" noProof="0" smtClean="0"/>
              <a:t>Third level</a:t>
            </a:r>
          </a:p>
          <a:p>
            <a:pPr lvl="3" rtl="0"/>
            <a:r>
              <a:rPr lang="en-US" noProof="0" smtClean="0"/>
              <a:t>Fourth level</a:t>
            </a:r>
          </a:p>
          <a:p>
            <a:pPr lvl="4" rtl="0"/>
            <a:r>
              <a:rPr lang="en-US" noProof="0" smtClean="0"/>
              <a:t>Fifth level</a:t>
            </a:r>
            <a:endParaRPr lang="en-GB" noProof="0" dirty="0"/>
          </a:p>
        </p:txBody>
      </p:sp>
      <p:sp>
        <p:nvSpPr>
          <p:cNvPr id="17" name="Content Placeholder 3"/>
          <p:cNvSpPr>
            <a:spLocks noGrp="1"/>
          </p:cNvSpPr>
          <p:nvPr>
            <p:ph sz="half" idx="2"/>
          </p:nvPr>
        </p:nvSpPr>
        <p:spPr>
          <a:xfrm>
            <a:off x="6172200" y="1825625"/>
            <a:ext cx="5181600" cy="4351338"/>
          </a:xfrm>
        </p:spPr>
        <p:txBody>
          <a:bodyPr rtlCol="0"/>
          <a:lstStyle/>
          <a:p>
            <a:pPr lvl="0" rtl="0"/>
            <a:r>
              <a:rPr lang="en-US" noProof="0" smtClean="0"/>
              <a:t>Edit Master text styles</a:t>
            </a:r>
          </a:p>
          <a:p>
            <a:pPr lvl="1" rtl="0"/>
            <a:r>
              <a:rPr lang="en-US" noProof="0" smtClean="0"/>
              <a:t>Second level</a:t>
            </a:r>
          </a:p>
          <a:p>
            <a:pPr lvl="2" rtl="0"/>
            <a:r>
              <a:rPr lang="en-US" noProof="0" smtClean="0"/>
              <a:t>Third level</a:t>
            </a:r>
          </a:p>
          <a:p>
            <a:pPr lvl="3" rtl="0"/>
            <a:r>
              <a:rPr lang="en-US" noProof="0" smtClean="0"/>
              <a:t>Fourth level</a:t>
            </a:r>
          </a:p>
          <a:p>
            <a:pPr lvl="4" rtl="0"/>
            <a:r>
              <a:rPr lang="en-US" noProof="0" smtClean="0"/>
              <a:t>Fifth level</a:t>
            </a:r>
            <a:endParaRPr lang="en-GB" noProof="0" dirty="0"/>
          </a:p>
        </p:txBody>
      </p:sp>
      <p:pic>
        <p:nvPicPr>
          <p:cNvPr id="13" name="Picture 12"/>
          <p:cNvPicPr>
            <a:picLocks noChangeAspect="1"/>
          </p:cNvPicPr>
          <p:nvPr userDrawn="1"/>
        </p:nvPicPr>
        <p:blipFill>
          <a:blip r:embed="rId2"/>
          <a:stretch>
            <a:fillRect/>
          </a:stretch>
        </p:blipFill>
        <p:spPr>
          <a:xfrm>
            <a:off x="472046" y="6261436"/>
            <a:ext cx="1073019" cy="414000"/>
          </a:xfrm>
          <a:prstGeom prst="rect">
            <a:avLst/>
          </a:prstGeom>
        </p:spPr>
      </p:pic>
      <p:sp>
        <p:nvSpPr>
          <p:cNvPr id="21" name="Title 1"/>
          <p:cNvSpPr>
            <a:spLocks noGrp="1"/>
          </p:cNvSpPr>
          <p:nvPr>
            <p:ph type="title"/>
          </p:nvPr>
        </p:nvSpPr>
        <p:spPr>
          <a:xfrm>
            <a:off x="515938" y="246621"/>
            <a:ext cx="11150600" cy="920336"/>
          </a:xfrm>
        </p:spPr>
        <p:txBody>
          <a:bodyPr lIns="0" tIns="0" rIns="0" bIns="0" rtlCol="0" anchor="b">
            <a:noAutofit/>
          </a:bodyPr>
          <a:lstStyle>
            <a:lvl1pPr>
              <a:defRPr sz="3200" b="1" cap="all" baseline="0"/>
            </a:lvl1pPr>
          </a:lstStyle>
          <a:p>
            <a:pPr rtl="0"/>
            <a:r>
              <a:rPr lang="en-US" noProof="0" smtClean="0"/>
              <a:t>Click to edit Master title style</a:t>
            </a:r>
            <a:endParaRPr lang="en-GB" noProof="0"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grpSp>
        <p:nvGrpSpPr>
          <p:cNvPr id="20" name="Group 19"/>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22" name="Freeform 5"/>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rtlCol="0" anchor="t" anchorCtr="0" compatLnSpc="1"/>
            <a:lstStyle/>
            <a:p>
              <a:pPr rtl="0"/>
              <a:endParaRPr lang="en-GB" noProof="0" dirty="0"/>
            </a:p>
          </p:txBody>
        </p:sp>
        <p:sp>
          <p:nvSpPr>
            <p:cNvPr id="23" name="Freeform 6"/>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rtlCol="0" anchor="t" anchorCtr="0" compatLnSpc="1"/>
            <a:lstStyle/>
            <a:p>
              <a:pPr rtl="0"/>
              <a:endParaRPr lang="en-GB" noProof="0" dirty="0"/>
            </a:p>
          </p:txBody>
        </p:sp>
        <p:sp>
          <p:nvSpPr>
            <p:cNvPr id="24" name="Freeform 7"/>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rtlCol="0" anchor="t" anchorCtr="0" compatLnSpc="1"/>
            <a:lstStyle/>
            <a:p>
              <a:pPr rtl="0"/>
              <a:endParaRPr lang="en-GB" noProof="0" dirty="0"/>
            </a:p>
          </p:txBody>
        </p:sp>
      </p:grpSp>
      <p:sp>
        <p:nvSpPr>
          <p:cNvPr id="7" name="Rectangle 6"/>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dirty="0">
              <a:solidFill>
                <a:schemeClr val="bg1"/>
              </a:solidFill>
            </a:endParaRPr>
          </a:p>
        </p:txBody>
      </p:sp>
      <p:sp>
        <p:nvSpPr>
          <p:cNvPr id="15" name="Oval 14"/>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dirty="0"/>
          </a:p>
        </p:txBody>
      </p:sp>
      <p:sp>
        <p:nvSpPr>
          <p:cNvPr id="16" name="Slide Number Placeholder 5"/>
          <p:cNvSpPr>
            <a:spLocks noGrp="1"/>
          </p:cNvSpPr>
          <p:nvPr>
            <p:ph type="sldNum" sz="quarter" idx="12"/>
          </p:nvPr>
        </p:nvSpPr>
        <p:spPr>
          <a:xfrm>
            <a:off x="11363696" y="6455739"/>
            <a:ext cx="294460" cy="187367"/>
          </a:xfrm>
        </p:spPr>
        <p:txBody>
          <a:bodyPr lIns="0" tIns="0" rIns="0" bIns="0" rtlCol="0"/>
          <a:lstStyle>
            <a:lvl1pPr algn="ctr">
              <a:defRPr sz="900">
                <a:solidFill>
                  <a:schemeClr val="bg1"/>
                </a:solidFill>
                <a:latin typeface="+mn-lt"/>
              </a:defRPr>
            </a:lvl1pPr>
          </a:lstStyle>
          <a:p>
            <a:pPr rtl="0"/>
            <a:fld id="{9EC71654-96A5-4280-94F3-931C61A9F92C}" type="slidenum">
              <a:rPr lang="en-GB" noProof="0" smtClean="0"/>
              <a:t>‹#›</a:t>
            </a:fld>
            <a:endParaRPr lang="en-GB" noProof="0" dirty="0"/>
          </a:p>
        </p:txBody>
      </p:sp>
      <p:sp>
        <p:nvSpPr>
          <p:cNvPr id="14" name="Text Placeholder 2"/>
          <p:cNvSpPr>
            <a:spLocks noGrp="1"/>
          </p:cNvSpPr>
          <p:nvPr>
            <p:ph type="body" idx="1"/>
          </p:nvPr>
        </p:nvSpPr>
        <p:spPr>
          <a:xfrm>
            <a:off x="515938" y="1681163"/>
            <a:ext cx="5157787" cy="823912"/>
          </a:xfrm>
        </p:spPr>
        <p:txBody>
          <a:bodyPr rtlCol="0" anchor="b"/>
          <a:lstStyle>
            <a:lvl1pPr marL="0" indent="0">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noProof="0" smtClean="0"/>
              <a:t>Edit Master text styles</a:t>
            </a:r>
          </a:p>
        </p:txBody>
      </p:sp>
      <p:sp>
        <p:nvSpPr>
          <p:cNvPr id="17" name="Content Placeholder 3"/>
          <p:cNvSpPr>
            <a:spLocks noGrp="1"/>
          </p:cNvSpPr>
          <p:nvPr>
            <p:ph sz="half" idx="2"/>
          </p:nvPr>
        </p:nvSpPr>
        <p:spPr>
          <a:xfrm>
            <a:off x="515938" y="2505075"/>
            <a:ext cx="5157787" cy="3684588"/>
          </a:xfrm>
        </p:spPr>
        <p:txBody>
          <a:bodyPr rtlCol="0"/>
          <a:lstStyle/>
          <a:p>
            <a:pPr lvl="0" rtl="0"/>
            <a:r>
              <a:rPr lang="en-US" noProof="0" smtClean="0"/>
              <a:t>Edit Master text styles</a:t>
            </a:r>
          </a:p>
          <a:p>
            <a:pPr lvl="1" rtl="0"/>
            <a:r>
              <a:rPr lang="en-US" noProof="0" smtClean="0"/>
              <a:t>Second level</a:t>
            </a:r>
          </a:p>
          <a:p>
            <a:pPr lvl="2" rtl="0"/>
            <a:r>
              <a:rPr lang="en-US" noProof="0" smtClean="0"/>
              <a:t>Third level</a:t>
            </a:r>
          </a:p>
          <a:p>
            <a:pPr lvl="3" rtl="0"/>
            <a:r>
              <a:rPr lang="en-US" noProof="0" smtClean="0"/>
              <a:t>Fourth level</a:t>
            </a:r>
          </a:p>
          <a:p>
            <a:pPr lvl="4" rtl="0"/>
            <a:r>
              <a:rPr lang="en-US" noProof="0" smtClean="0"/>
              <a:t>Fifth level</a:t>
            </a:r>
            <a:endParaRPr lang="en-GB" noProof="0" dirty="0"/>
          </a:p>
        </p:txBody>
      </p:sp>
      <p:sp>
        <p:nvSpPr>
          <p:cNvPr id="18" name="Text Placeholder 4"/>
          <p:cNvSpPr>
            <a:spLocks noGrp="1"/>
          </p:cNvSpPr>
          <p:nvPr>
            <p:ph type="body" sz="quarter" idx="3"/>
          </p:nvPr>
        </p:nvSpPr>
        <p:spPr>
          <a:xfrm>
            <a:off x="6172200" y="1681163"/>
            <a:ext cx="5183188" cy="823912"/>
          </a:xfrm>
        </p:spPr>
        <p:txBody>
          <a:bodyPr rtlCol="0" anchor="b"/>
          <a:lstStyle>
            <a:lvl1pPr marL="0" indent="0">
              <a:buNone/>
              <a:defRPr sz="2400" b="1">
                <a:solidFill>
                  <a:schemeClr val="accent5"/>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noProof="0" smtClean="0"/>
              <a:t>Edit Master text styles</a:t>
            </a:r>
          </a:p>
        </p:txBody>
      </p:sp>
      <p:sp>
        <p:nvSpPr>
          <p:cNvPr id="19" name="Content Placeholder 5"/>
          <p:cNvSpPr>
            <a:spLocks noGrp="1"/>
          </p:cNvSpPr>
          <p:nvPr>
            <p:ph sz="quarter" idx="4"/>
          </p:nvPr>
        </p:nvSpPr>
        <p:spPr>
          <a:xfrm>
            <a:off x="6172200" y="2505075"/>
            <a:ext cx="5183188" cy="3684588"/>
          </a:xfrm>
        </p:spPr>
        <p:txBody>
          <a:bodyPr rtlCol="0"/>
          <a:lstStyle/>
          <a:p>
            <a:pPr lvl="0" rtl="0"/>
            <a:r>
              <a:rPr lang="en-US" noProof="0" smtClean="0"/>
              <a:t>Edit Master text styles</a:t>
            </a:r>
          </a:p>
          <a:p>
            <a:pPr lvl="1" rtl="0"/>
            <a:r>
              <a:rPr lang="en-US" noProof="0" smtClean="0"/>
              <a:t>Second level</a:t>
            </a:r>
          </a:p>
          <a:p>
            <a:pPr lvl="2" rtl="0"/>
            <a:r>
              <a:rPr lang="en-US" noProof="0" smtClean="0"/>
              <a:t>Third level</a:t>
            </a:r>
          </a:p>
          <a:p>
            <a:pPr lvl="3" rtl="0"/>
            <a:r>
              <a:rPr lang="en-US" noProof="0" smtClean="0"/>
              <a:t>Fourth level</a:t>
            </a:r>
          </a:p>
          <a:p>
            <a:pPr lvl="4" rtl="0"/>
            <a:r>
              <a:rPr lang="en-US" noProof="0" smtClean="0"/>
              <a:t>Fifth level</a:t>
            </a:r>
            <a:endParaRPr lang="en-GB" noProof="0" dirty="0"/>
          </a:p>
        </p:txBody>
      </p:sp>
      <p:pic>
        <p:nvPicPr>
          <p:cNvPr id="21" name="Picture 20"/>
          <p:cNvPicPr>
            <a:picLocks noChangeAspect="1"/>
          </p:cNvPicPr>
          <p:nvPr userDrawn="1"/>
        </p:nvPicPr>
        <p:blipFill>
          <a:blip r:embed="rId2"/>
          <a:stretch>
            <a:fillRect/>
          </a:stretch>
        </p:blipFill>
        <p:spPr>
          <a:xfrm>
            <a:off x="472046" y="6261436"/>
            <a:ext cx="1073019" cy="414000"/>
          </a:xfrm>
          <a:prstGeom prst="rect">
            <a:avLst/>
          </a:prstGeom>
        </p:spPr>
      </p:pic>
      <p:sp>
        <p:nvSpPr>
          <p:cNvPr id="25" name="Title 1"/>
          <p:cNvSpPr>
            <a:spLocks noGrp="1"/>
          </p:cNvSpPr>
          <p:nvPr>
            <p:ph type="title"/>
          </p:nvPr>
        </p:nvSpPr>
        <p:spPr>
          <a:xfrm>
            <a:off x="515938" y="246621"/>
            <a:ext cx="11150600" cy="920336"/>
          </a:xfrm>
        </p:spPr>
        <p:txBody>
          <a:bodyPr lIns="0" tIns="0" rIns="0" bIns="0" rtlCol="0" anchor="b">
            <a:noAutofit/>
          </a:bodyPr>
          <a:lstStyle>
            <a:lvl1pPr>
              <a:defRPr sz="3200" b="1" cap="all" baseline="0"/>
            </a:lvl1pPr>
          </a:lstStyle>
          <a:p>
            <a:pPr rtl="0"/>
            <a:r>
              <a:rPr lang="en-US" noProof="0" smtClean="0"/>
              <a:t>Click to edit Master title style</a:t>
            </a:r>
            <a:endParaRPr lang="en-GB" noProof="0"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2" name="Picture Placeholder 21"/>
          <p:cNvSpPr>
            <a:spLocks noGrp="1"/>
          </p:cNvSpPr>
          <p:nvPr>
            <p:ph type="pic" idx="1"/>
          </p:nvPr>
        </p:nvSpPr>
        <p:spPr>
          <a:xfrm>
            <a:off x="6096000" y="768485"/>
            <a:ext cx="5305662" cy="5305662"/>
          </a:xfrm>
          <a:custGeom>
            <a:avLst/>
            <a:gdLst>
              <a:gd name="connsiteX0" fmla="*/ 2652831 w 5305662"/>
              <a:gd name="connsiteY0" fmla="*/ 0 h 5305662"/>
              <a:gd name="connsiteX1" fmla="*/ 5305662 w 5305662"/>
              <a:gd name="connsiteY1" fmla="*/ 2652831 h 5305662"/>
              <a:gd name="connsiteX2" fmla="*/ 2652831 w 5305662"/>
              <a:gd name="connsiteY2" fmla="*/ 5305662 h 5305662"/>
              <a:gd name="connsiteX3" fmla="*/ 0 w 5305662"/>
              <a:gd name="connsiteY3" fmla="*/ 2652831 h 5305662"/>
              <a:gd name="connsiteX4" fmla="*/ 2652831 w 5305662"/>
              <a:gd name="connsiteY4" fmla="*/ 0 h 53056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5662" h="5305662">
                <a:moveTo>
                  <a:pt x="2652831" y="0"/>
                </a:moveTo>
                <a:cubicBezTo>
                  <a:pt x="4117949" y="0"/>
                  <a:pt x="5305662" y="1187713"/>
                  <a:pt x="5305662" y="2652831"/>
                </a:cubicBezTo>
                <a:cubicBezTo>
                  <a:pt x="5305662" y="4117949"/>
                  <a:pt x="4117949" y="5305662"/>
                  <a:pt x="2652831" y="5305662"/>
                </a:cubicBezTo>
                <a:cubicBezTo>
                  <a:pt x="1187713" y="5305662"/>
                  <a:pt x="0" y="4117949"/>
                  <a:pt x="0" y="2652831"/>
                </a:cubicBezTo>
                <a:cubicBezTo>
                  <a:pt x="0" y="1187713"/>
                  <a:pt x="1187713" y="0"/>
                  <a:pt x="2652831" y="0"/>
                </a:cubicBezTo>
                <a:close/>
              </a:path>
            </a:pathLst>
          </a:custGeom>
          <a:solidFill>
            <a:schemeClr val="bg2"/>
          </a:solidFill>
        </p:spPr>
        <p:txBody>
          <a:bodyPr wrap="square" rtlCol="0" anchor="ctr">
            <a:noAutofit/>
          </a:bodyPr>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en-US" noProof="0" smtClean="0"/>
              <a:t>Click icon to add picture</a:t>
            </a:r>
            <a:endParaRPr lang="en-GB" noProof="0" dirty="0"/>
          </a:p>
        </p:txBody>
      </p:sp>
      <p:grpSp>
        <p:nvGrpSpPr>
          <p:cNvPr id="14" name="Group 13"/>
          <p:cNvGrpSpPr/>
          <p:nvPr userDrawn="1"/>
        </p:nvGrpSpPr>
        <p:grpSpPr>
          <a:xfrm flipH="1">
            <a:off x="5400786" y="-2003509"/>
            <a:ext cx="8917229" cy="10769768"/>
            <a:chOff x="11114088" y="2241550"/>
            <a:chExt cx="1905000" cy="2354263"/>
          </a:xfrm>
          <a:solidFill>
            <a:schemeClr val="bg2">
              <a:alpha val="91000"/>
            </a:schemeClr>
          </a:solidFill>
        </p:grpSpPr>
        <p:sp>
          <p:nvSpPr>
            <p:cNvPr id="15" name="Freeform 5"/>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rtlCol="0" anchor="t" anchorCtr="0" compatLnSpc="1"/>
            <a:lstStyle/>
            <a:p>
              <a:pPr rtl="0"/>
              <a:endParaRPr lang="en-GB" noProof="0" dirty="0"/>
            </a:p>
          </p:txBody>
        </p:sp>
        <p:sp>
          <p:nvSpPr>
            <p:cNvPr id="16" name="Freeform 6"/>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rtlCol="0" anchor="t" anchorCtr="0" compatLnSpc="1"/>
            <a:lstStyle/>
            <a:p>
              <a:pPr rtl="0"/>
              <a:endParaRPr lang="en-GB" noProof="0" dirty="0"/>
            </a:p>
          </p:txBody>
        </p:sp>
      </p:grpSp>
      <p:sp>
        <p:nvSpPr>
          <p:cNvPr id="19" name="Title 1"/>
          <p:cNvSpPr>
            <a:spLocks noGrp="1"/>
          </p:cNvSpPr>
          <p:nvPr>
            <p:ph type="title"/>
          </p:nvPr>
        </p:nvSpPr>
        <p:spPr>
          <a:xfrm>
            <a:off x="839788" y="457200"/>
            <a:ext cx="3932237" cy="1600200"/>
          </a:xfrm>
        </p:spPr>
        <p:txBody>
          <a:bodyPr rtlCol="0" anchor="b"/>
          <a:lstStyle>
            <a:lvl1pPr>
              <a:defRPr sz="3200"/>
            </a:lvl1pPr>
          </a:lstStyle>
          <a:p>
            <a:pPr rtl="0"/>
            <a:r>
              <a:rPr lang="en-US" noProof="0" smtClean="0"/>
              <a:t>Click to edit Master title style</a:t>
            </a:r>
            <a:endParaRPr lang="en-GB" noProof="0" dirty="0"/>
          </a:p>
        </p:txBody>
      </p:sp>
      <p:sp>
        <p:nvSpPr>
          <p:cNvPr id="20" name="Text Placeholder 3"/>
          <p:cNvSpPr>
            <a:spLocks noGrp="1"/>
          </p:cNvSpPr>
          <p:nvPr>
            <p:ph type="body" sz="half" idx="2"/>
          </p:nvPr>
        </p:nvSpPr>
        <p:spPr>
          <a:xfrm>
            <a:off x="839788" y="2057400"/>
            <a:ext cx="3932237" cy="3811588"/>
          </a:xfrm>
        </p:spPr>
        <p:txBody>
          <a:bodyPr rtlCol="0"/>
          <a:lstStyle>
            <a:lvl1pPr marL="0" indent="0">
              <a:buFont typeface="Arial" panose="020B0604020202020204" pitchFamily="34" charse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n-US" noProof="0" smtClean="0"/>
              <a:t>Edit Master text styles</a:t>
            </a:r>
          </a:p>
        </p:txBody>
      </p:sp>
      <p:pic>
        <p:nvPicPr>
          <p:cNvPr id="8" name="Picture 7"/>
          <p:cNvPicPr>
            <a:picLocks noChangeAspect="1"/>
          </p:cNvPicPr>
          <p:nvPr userDrawn="1"/>
        </p:nvPicPr>
        <p:blipFill>
          <a:blip r:embed="rId2"/>
          <a:stretch>
            <a:fillRect/>
          </a:stretch>
        </p:blipFill>
        <p:spPr>
          <a:xfrm>
            <a:off x="472046" y="6261436"/>
            <a:ext cx="1073019" cy="414000"/>
          </a:xfrm>
          <a:prstGeom prst="rect">
            <a:avLst/>
          </a:prstGeom>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grpSp>
        <p:nvGrpSpPr>
          <p:cNvPr id="19" name="Group 18"/>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20" name="Freeform 5"/>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rtlCol="0" anchor="t" anchorCtr="0" compatLnSpc="1"/>
            <a:lstStyle/>
            <a:p>
              <a:pPr rtl="0"/>
              <a:endParaRPr lang="en-GB" noProof="0" dirty="0"/>
            </a:p>
          </p:txBody>
        </p:sp>
        <p:sp>
          <p:nvSpPr>
            <p:cNvPr id="22" name="Freeform 6"/>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rtlCol="0" anchor="t" anchorCtr="0" compatLnSpc="1"/>
            <a:lstStyle/>
            <a:p>
              <a:pPr rtl="0"/>
              <a:endParaRPr lang="en-GB" noProof="0" dirty="0"/>
            </a:p>
          </p:txBody>
        </p:sp>
        <p:sp>
          <p:nvSpPr>
            <p:cNvPr id="23" name="Freeform 7"/>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rtlCol="0" anchor="t" anchorCtr="0" compatLnSpc="1"/>
            <a:lstStyle/>
            <a:p>
              <a:pPr rtl="0"/>
              <a:endParaRPr lang="en-GB" noProof="0" dirty="0"/>
            </a:p>
          </p:txBody>
        </p:sp>
      </p:grpSp>
      <p:sp>
        <p:nvSpPr>
          <p:cNvPr id="7" name="Rectangle 6"/>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dirty="0">
              <a:solidFill>
                <a:schemeClr val="bg1"/>
              </a:solidFill>
            </a:endParaRPr>
          </a:p>
        </p:txBody>
      </p:sp>
      <p:sp>
        <p:nvSpPr>
          <p:cNvPr id="15" name="Oval 14"/>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dirty="0"/>
          </a:p>
        </p:txBody>
      </p:sp>
      <p:sp>
        <p:nvSpPr>
          <p:cNvPr id="16" name="Slide Number Placeholder 5"/>
          <p:cNvSpPr>
            <a:spLocks noGrp="1"/>
          </p:cNvSpPr>
          <p:nvPr>
            <p:ph type="sldNum" sz="quarter" idx="12"/>
          </p:nvPr>
        </p:nvSpPr>
        <p:spPr>
          <a:xfrm>
            <a:off x="11363696" y="6455739"/>
            <a:ext cx="294460" cy="187367"/>
          </a:xfrm>
        </p:spPr>
        <p:txBody>
          <a:bodyPr lIns="0" tIns="0" rIns="0" bIns="0" rtlCol="0"/>
          <a:lstStyle>
            <a:lvl1pPr algn="ctr">
              <a:defRPr sz="900">
                <a:solidFill>
                  <a:schemeClr val="bg1"/>
                </a:solidFill>
                <a:latin typeface="+mn-lt"/>
              </a:defRPr>
            </a:lvl1pPr>
          </a:lstStyle>
          <a:p>
            <a:pPr rtl="0"/>
            <a:fld id="{9EC71654-96A5-4280-94F3-931C61A9F92C}" type="slidenum">
              <a:rPr lang="en-GB" noProof="0" smtClean="0"/>
              <a:t>‹#›</a:t>
            </a:fld>
            <a:endParaRPr lang="en-GB" noProof="0" dirty="0"/>
          </a:p>
        </p:txBody>
      </p:sp>
      <p:sp>
        <p:nvSpPr>
          <p:cNvPr id="14" name="Title 1"/>
          <p:cNvSpPr>
            <a:spLocks noGrp="1"/>
          </p:cNvSpPr>
          <p:nvPr>
            <p:ph type="title"/>
          </p:nvPr>
        </p:nvSpPr>
        <p:spPr>
          <a:xfrm>
            <a:off x="839788" y="457200"/>
            <a:ext cx="3932237" cy="1600200"/>
          </a:xfrm>
        </p:spPr>
        <p:txBody>
          <a:bodyPr rtlCol="0" anchor="b"/>
          <a:lstStyle>
            <a:lvl1pPr>
              <a:defRPr sz="3200"/>
            </a:lvl1pPr>
          </a:lstStyle>
          <a:p>
            <a:pPr rtl="0"/>
            <a:r>
              <a:rPr lang="en-US" noProof="0" smtClean="0"/>
              <a:t>Click to edit Master title style</a:t>
            </a:r>
            <a:endParaRPr lang="en-GB" noProof="0" dirty="0"/>
          </a:p>
        </p:txBody>
      </p:sp>
      <p:sp>
        <p:nvSpPr>
          <p:cNvPr id="17" name="Text Placeholder 3"/>
          <p:cNvSpPr>
            <a:spLocks noGrp="1"/>
          </p:cNvSpPr>
          <p:nvPr>
            <p:ph type="body" sz="half" idx="2"/>
          </p:nvPr>
        </p:nvSpPr>
        <p:spPr>
          <a:xfrm>
            <a:off x="839788" y="2057400"/>
            <a:ext cx="3932237" cy="3811588"/>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n-US" noProof="0" smtClean="0"/>
              <a:t>Edit Master text styles</a:t>
            </a:r>
          </a:p>
        </p:txBody>
      </p:sp>
      <p:sp>
        <p:nvSpPr>
          <p:cNvPr id="18" name="Content Placeholder 2"/>
          <p:cNvSpPr>
            <a:spLocks noGrp="1"/>
          </p:cNvSpPr>
          <p:nvPr>
            <p:ph idx="1"/>
          </p:nvPr>
        </p:nvSpPr>
        <p:spPr>
          <a:xfrm>
            <a:off x="5183188" y="457201"/>
            <a:ext cx="6172200" cy="5403850"/>
          </a:xfrm>
        </p:spPr>
        <p:txBody>
          <a:bodyPr rtlCol="0"/>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rtl="0"/>
            <a:r>
              <a:rPr lang="en-US" noProof="0" smtClean="0"/>
              <a:t>Edit Master text styles</a:t>
            </a:r>
          </a:p>
          <a:p>
            <a:pPr lvl="1" rtl="0"/>
            <a:r>
              <a:rPr lang="en-US" noProof="0" smtClean="0"/>
              <a:t>Second level</a:t>
            </a:r>
          </a:p>
          <a:p>
            <a:pPr lvl="2" rtl="0"/>
            <a:r>
              <a:rPr lang="en-US" noProof="0" smtClean="0"/>
              <a:t>Third level</a:t>
            </a:r>
          </a:p>
          <a:p>
            <a:pPr lvl="3" rtl="0"/>
            <a:r>
              <a:rPr lang="en-US" noProof="0" smtClean="0"/>
              <a:t>Fourth level</a:t>
            </a:r>
          </a:p>
          <a:p>
            <a:pPr lvl="4" rtl="0"/>
            <a:r>
              <a:rPr lang="en-US" noProof="0" smtClean="0"/>
              <a:t>Fifth level</a:t>
            </a:r>
            <a:endParaRPr lang="en-GB" noProof="0" dirty="0"/>
          </a:p>
        </p:txBody>
      </p:sp>
      <p:pic>
        <p:nvPicPr>
          <p:cNvPr id="13" name="Picture 12"/>
          <p:cNvPicPr>
            <a:picLocks noChangeAspect="1"/>
          </p:cNvPicPr>
          <p:nvPr userDrawn="1"/>
        </p:nvPicPr>
        <p:blipFill>
          <a:blip r:embed="rId2"/>
          <a:stretch>
            <a:fillRect/>
          </a:stretch>
        </p:blipFill>
        <p:spPr>
          <a:xfrm>
            <a:off x="472046" y="6261436"/>
            <a:ext cx="1073019" cy="41400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_02">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dirty="0"/>
          </a:p>
        </p:txBody>
      </p:sp>
      <p:sp>
        <p:nvSpPr>
          <p:cNvPr id="2" name="Title 1"/>
          <p:cNvSpPr>
            <a:spLocks noGrp="1"/>
          </p:cNvSpPr>
          <p:nvPr>
            <p:ph type="ctrTitle" hasCustomPrompt="1"/>
          </p:nvPr>
        </p:nvSpPr>
        <p:spPr>
          <a:xfrm>
            <a:off x="6343650" y="2173288"/>
            <a:ext cx="5143500" cy="2090808"/>
          </a:xfrm>
        </p:spPr>
        <p:txBody>
          <a:bodyPr rtlCol="0" anchor="b">
            <a:noAutofit/>
          </a:bodyPr>
          <a:lstStyle>
            <a:lvl1pPr algn="l">
              <a:defRPr sz="5400" b="1" cap="all" baseline="0">
                <a:solidFill>
                  <a:schemeClr val="bg1"/>
                </a:solidFill>
                <a:latin typeface="+mj-lt"/>
              </a:defRPr>
            </a:lvl1pPr>
          </a:lstStyle>
          <a:p>
            <a:pPr rtl="0"/>
            <a:r>
              <a:rPr lang="en-GB" noProof="0" dirty="0"/>
              <a:t>Title comes here</a:t>
            </a:r>
          </a:p>
        </p:txBody>
      </p:sp>
      <p:sp>
        <p:nvSpPr>
          <p:cNvPr id="3" name="Subtitle 2"/>
          <p:cNvSpPr>
            <a:spLocks noGrp="1"/>
          </p:cNvSpPr>
          <p:nvPr>
            <p:ph type="subTitle" idx="1"/>
          </p:nvPr>
        </p:nvSpPr>
        <p:spPr>
          <a:xfrm>
            <a:off x="6343650" y="4279971"/>
            <a:ext cx="5143500" cy="503167"/>
          </a:xfrm>
        </p:spPr>
        <p:txBody>
          <a:bodyPr rtlCol="0">
            <a:noAutofit/>
          </a:bodyPr>
          <a:lstStyle>
            <a:lvl1pPr marL="0" indent="0" algn="l">
              <a:buNone/>
              <a:defRPr sz="1800" b="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n-US" noProof="0" smtClean="0"/>
              <a:t>Click to edit Master subtitle style</a:t>
            </a:r>
            <a:endParaRPr lang="en-GB" noProof="0" dirty="0"/>
          </a:p>
        </p:txBody>
      </p:sp>
      <p:sp>
        <p:nvSpPr>
          <p:cNvPr id="13" name="Picture Placeholder 12"/>
          <p:cNvSpPr>
            <a:spLocks noGrp="1"/>
          </p:cNvSpPr>
          <p:nvPr>
            <p:ph type="pic" sz="quarter" idx="10"/>
          </p:nvPr>
        </p:nvSpPr>
        <p:spPr>
          <a:xfrm>
            <a:off x="710812" y="728545"/>
            <a:ext cx="5305661" cy="5305661"/>
          </a:xfrm>
          <a:prstGeom prst="ellipse">
            <a:avLst/>
          </a:prstGeom>
          <a:solidFill>
            <a:schemeClr val="bg2"/>
          </a:solidFill>
        </p:spPr>
        <p:txBody>
          <a:bodyPr rtlCol="0" anchor="ctr"/>
          <a:lstStyle>
            <a:lvl1pPr marL="0" indent="0" algn="ctr">
              <a:buNone/>
              <a:defRPr/>
            </a:lvl1pPr>
          </a:lstStyle>
          <a:p>
            <a:pPr rtl="0"/>
            <a:r>
              <a:rPr lang="en-US" noProof="0" smtClean="0"/>
              <a:t>Click icon to add picture</a:t>
            </a:r>
            <a:endParaRPr lang="en-GB" noProof="0" dirty="0"/>
          </a:p>
        </p:txBody>
      </p:sp>
      <p:grpSp>
        <p:nvGrpSpPr>
          <p:cNvPr id="14" name="Group 13"/>
          <p:cNvGrpSpPr/>
          <p:nvPr userDrawn="1"/>
        </p:nvGrpSpPr>
        <p:grpSpPr>
          <a:xfrm>
            <a:off x="-1728305" y="-2049517"/>
            <a:ext cx="8917229" cy="10769768"/>
            <a:chOff x="11114088" y="2241550"/>
            <a:chExt cx="1905000" cy="2354263"/>
          </a:xfrm>
          <a:solidFill>
            <a:schemeClr val="bg1">
              <a:alpha val="16000"/>
            </a:schemeClr>
          </a:solidFill>
        </p:grpSpPr>
        <p:sp>
          <p:nvSpPr>
            <p:cNvPr id="15" name="Freeform 5"/>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rtlCol="0" anchor="t" anchorCtr="0" compatLnSpc="1"/>
            <a:lstStyle/>
            <a:p>
              <a:pPr rtl="0"/>
              <a:endParaRPr lang="en-GB" noProof="0" dirty="0"/>
            </a:p>
          </p:txBody>
        </p:sp>
        <p:sp>
          <p:nvSpPr>
            <p:cNvPr id="16" name="Freeform 6"/>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rtlCol="0" anchor="t" anchorCtr="0" compatLnSpc="1"/>
            <a:lstStyle/>
            <a:p>
              <a:pPr rtl="0"/>
              <a:endParaRPr lang="en-GB" noProof="0" dirty="0"/>
            </a:p>
          </p:txBody>
        </p:sp>
      </p:grpSp>
      <p:pic>
        <p:nvPicPr>
          <p:cNvPr id="9" name="Picture 8"/>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Lst>
          </a:blip>
          <a:stretch>
            <a:fillRect/>
          </a:stretch>
        </p:blipFill>
        <p:spPr>
          <a:xfrm>
            <a:off x="10015850" y="391862"/>
            <a:ext cx="1745251" cy="673365"/>
          </a:xfrm>
          <a:prstGeom prst="rect">
            <a:avLst/>
          </a:prstGeom>
        </p:spPr>
      </p:pic>
      <p:cxnSp>
        <p:nvCxnSpPr>
          <p:cNvPr id="5" name="Straight Connector 4"/>
          <p:cNvCxnSpPr/>
          <p:nvPr userDrawn="1"/>
        </p:nvCxnSpPr>
        <p:spPr>
          <a:xfrm>
            <a:off x="6469778" y="4233582"/>
            <a:ext cx="253233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with Image">
    <p:spTree>
      <p:nvGrpSpPr>
        <p:cNvPr id="1" name=""/>
        <p:cNvGrpSpPr/>
        <p:nvPr/>
      </p:nvGrpSpPr>
      <p:grpSpPr>
        <a:xfrm>
          <a:off x="0" y="0"/>
          <a:ext cx="0" cy="0"/>
          <a:chOff x="0" y="0"/>
          <a:chExt cx="0" cy="0"/>
        </a:xfrm>
      </p:grpSpPr>
      <p:sp>
        <p:nvSpPr>
          <p:cNvPr id="10" name="Rectangle 9"/>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2" name="Title 1"/>
          <p:cNvSpPr>
            <a:spLocks noGrp="1"/>
          </p:cNvSpPr>
          <p:nvPr>
            <p:ph type="title"/>
          </p:nvPr>
        </p:nvSpPr>
        <p:spPr>
          <a:xfrm>
            <a:off x="831850" y="182563"/>
            <a:ext cx="10515600" cy="940181"/>
          </a:xfrm>
        </p:spPr>
        <p:txBody>
          <a:bodyPr rtlCol="0" anchor="b">
            <a:noAutofit/>
          </a:bodyPr>
          <a:lstStyle>
            <a:lvl1pPr algn="ctr">
              <a:defRPr sz="4000" b="1" cap="all" baseline="0">
                <a:solidFill>
                  <a:schemeClr val="bg1"/>
                </a:solidFill>
              </a:defRPr>
            </a:lvl1pPr>
          </a:lstStyle>
          <a:p>
            <a:pPr rtl="0"/>
            <a:r>
              <a:rPr lang="en-US" noProof="0" smtClean="0"/>
              <a:t>Click to edit Master title style</a:t>
            </a:r>
            <a:endParaRPr lang="en-GB" noProof="0"/>
          </a:p>
        </p:txBody>
      </p:sp>
      <p:sp>
        <p:nvSpPr>
          <p:cNvPr id="3" name="Text Placeholder 2"/>
          <p:cNvSpPr>
            <a:spLocks noGrp="1"/>
          </p:cNvSpPr>
          <p:nvPr>
            <p:ph type="body" idx="1" hasCustomPrompt="1"/>
          </p:nvPr>
        </p:nvSpPr>
        <p:spPr>
          <a:xfrm>
            <a:off x="2139388" y="1154832"/>
            <a:ext cx="7900525" cy="764460"/>
          </a:xfrm>
        </p:spPr>
        <p:txBody>
          <a:bodyPr rtlCol="0">
            <a:noAutofit/>
          </a:bodyPr>
          <a:lstStyle>
            <a:lvl1pPr marL="0" indent="0" algn="ctr">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n-GB" noProof="0"/>
              <a:t>Dummy text comes here</a:t>
            </a:r>
          </a:p>
        </p:txBody>
      </p:sp>
      <p:pic>
        <p:nvPicPr>
          <p:cNvPr id="8" name="Picture 7"/>
          <p:cNvPicPr>
            <a:picLocks noChangeAspect="1"/>
          </p:cNvPicPr>
          <p:nvPr userDrawn="1"/>
        </p:nvPicPr>
        <p:blipFill>
          <a:blip r:embed="rId2">
            <a:biLevel thresh="25000"/>
          </a:blip>
          <a:stretch>
            <a:fillRect/>
          </a:stretch>
        </p:blipFill>
        <p:spPr>
          <a:xfrm>
            <a:off x="469638" y="6260507"/>
            <a:ext cx="1075427" cy="414929"/>
          </a:xfrm>
          <a:prstGeom prst="rect">
            <a:avLst/>
          </a:prstGeom>
        </p:spPr>
      </p:pic>
      <p:sp>
        <p:nvSpPr>
          <p:cNvPr id="11" name="Oval 10"/>
          <p:cNvSpPr/>
          <p:nvPr userDrawn="1"/>
        </p:nvSpPr>
        <p:spPr>
          <a:xfrm>
            <a:off x="11371669" y="6409397"/>
            <a:ext cx="280051" cy="28005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6" name="Slide Number Placeholder 5"/>
          <p:cNvSpPr>
            <a:spLocks noGrp="1"/>
          </p:cNvSpPr>
          <p:nvPr>
            <p:ph type="sldNum" sz="quarter" idx="12"/>
          </p:nvPr>
        </p:nvSpPr>
        <p:spPr>
          <a:xfrm>
            <a:off x="11363696" y="6455739"/>
            <a:ext cx="294460" cy="187367"/>
          </a:xfrm>
        </p:spPr>
        <p:txBody>
          <a:bodyPr lIns="0" tIns="0" rIns="0" bIns="0" rtlCol="0"/>
          <a:lstStyle>
            <a:lvl1pPr algn="ctr">
              <a:defRPr sz="900">
                <a:solidFill>
                  <a:srgbClr val="2C567A"/>
                </a:solidFill>
                <a:latin typeface="+mn-lt"/>
              </a:defRPr>
            </a:lvl1pPr>
          </a:lstStyle>
          <a:p>
            <a:pPr rtl="0"/>
            <a:fld id="{9EC71654-96A5-4280-94F3-931C61A9F92C}" type="slidenum">
              <a:rPr lang="en-GB" noProof="0" smtClean="0"/>
              <a:t>‹#›</a:t>
            </a:fld>
            <a:endParaRPr lang="en-GB" noProof="0"/>
          </a:p>
        </p:txBody>
      </p:sp>
      <p:sp>
        <p:nvSpPr>
          <p:cNvPr id="15" name="Picture Placeholder 14"/>
          <p:cNvSpPr>
            <a:spLocks noGrp="1"/>
          </p:cNvSpPr>
          <p:nvPr>
            <p:ph type="pic" sz="quarter" idx="13"/>
          </p:nvPr>
        </p:nvSpPr>
        <p:spPr>
          <a:xfrm>
            <a:off x="2993041" y="2270376"/>
            <a:ext cx="6206400" cy="4587625"/>
          </a:xfrm>
          <a:custGeom>
            <a:avLst/>
            <a:gdLst>
              <a:gd name="connsiteX0" fmla="*/ 3103200 w 6206400"/>
              <a:gd name="connsiteY0" fmla="*/ 0 h 4587625"/>
              <a:gd name="connsiteX1" fmla="*/ 6206400 w 6206400"/>
              <a:gd name="connsiteY1" fmla="*/ 3103200 h 4587625"/>
              <a:gd name="connsiteX2" fmla="*/ 5831861 w 6206400"/>
              <a:gd name="connsiteY2" fmla="*/ 4582370 h 4587625"/>
              <a:gd name="connsiteX3" fmla="*/ 5828668 w 6206400"/>
              <a:gd name="connsiteY3" fmla="*/ 4587625 h 4587625"/>
              <a:gd name="connsiteX4" fmla="*/ 377733 w 6206400"/>
              <a:gd name="connsiteY4" fmla="*/ 4587625 h 4587625"/>
              <a:gd name="connsiteX5" fmla="*/ 374540 w 6206400"/>
              <a:gd name="connsiteY5" fmla="*/ 4582370 h 4587625"/>
              <a:gd name="connsiteX6" fmla="*/ 0 w 6206400"/>
              <a:gd name="connsiteY6" fmla="*/ 3103200 h 4587625"/>
              <a:gd name="connsiteX7" fmla="*/ 3103200 w 6206400"/>
              <a:gd name="connsiteY7" fmla="*/ 0 h 458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06400" h="4587625">
                <a:moveTo>
                  <a:pt x="3103200" y="0"/>
                </a:moveTo>
                <a:cubicBezTo>
                  <a:pt x="4817050" y="0"/>
                  <a:pt x="6206400" y="1389350"/>
                  <a:pt x="6206400" y="3103200"/>
                </a:cubicBezTo>
                <a:cubicBezTo>
                  <a:pt x="6206400" y="3638778"/>
                  <a:pt x="6070721" y="4142667"/>
                  <a:pt x="5831861" y="4582370"/>
                </a:cubicBezTo>
                <a:lnTo>
                  <a:pt x="5828668" y="4587625"/>
                </a:lnTo>
                <a:lnTo>
                  <a:pt x="377733" y="4587625"/>
                </a:lnTo>
                <a:lnTo>
                  <a:pt x="374540" y="4582370"/>
                </a:lnTo>
                <a:cubicBezTo>
                  <a:pt x="135679" y="4142667"/>
                  <a:pt x="0" y="3638778"/>
                  <a:pt x="0" y="3103200"/>
                </a:cubicBezTo>
                <a:cubicBezTo>
                  <a:pt x="0" y="1389350"/>
                  <a:pt x="1389350" y="0"/>
                  <a:pt x="3103200" y="0"/>
                </a:cubicBezTo>
                <a:close/>
              </a:path>
            </a:pathLst>
          </a:custGeom>
          <a:solidFill>
            <a:schemeClr val="bg2"/>
          </a:solidFill>
        </p:spPr>
        <p:txBody>
          <a:bodyPr wrap="square" rtlCol="0" anchor="ctr">
            <a:noAutofit/>
          </a:bodyPr>
          <a:lstStyle>
            <a:lvl1pPr marL="0" indent="0" algn="ctr">
              <a:buNone/>
              <a:defRPr sz="2400"/>
            </a:lvl1pPr>
          </a:lstStyle>
          <a:p>
            <a:pPr rtl="0"/>
            <a:r>
              <a:rPr lang="en-US" noProof="0" smtClean="0"/>
              <a:t>Click icon to add picture</a:t>
            </a:r>
            <a:endParaRPr lang="en-GB" noProof="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with image">
    <p:spTree>
      <p:nvGrpSpPr>
        <p:cNvPr id="1" name=""/>
        <p:cNvGrpSpPr/>
        <p:nvPr/>
      </p:nvGrpSpPr>
      <p:grpSpPr>
        <a:xfrm>
          <a:off x="0" y="0"/>
          <a:ext cx="0" cy="0"/>
          <a:chOff x="0" y="0"/>
          <a:chExt cx="0" cy="0"/>
        </a:xfrm>
      </p:grpSpPr>
      <p:sp>
        <p:nvSpPr>
          <p:cNvPr id="3" name="Content Placeholder 2"/>
          <p:cNvSpPr>
            <a:spLocks noGrp="1"/>
          </p:cNvSpPr>
          <p:nvPr>
            <p:ph idx="1"/>
          </p:nvPr>
        </p:nvSpPr>
        <p:spPr>
          <a:xfrm>
            <a:off x="538960" y="1825625"/>
            <a:ext cx="4914189" cy="4351338"/>
          </a:xfrm>
        </p:spPr>
        <p:txBody>
          <a:bodyPr lIns="0" tIns="0" rIns="0" bIns="0" rtlCol="0">
            <a:noAutofit/>
          </a:bodyPr>
          <a:lstStyle>
            <a:lvl1pPr>
              <a:defRPr sz="2400"/>
            </a:lvl1pPr>
            <a:lvl2pPr>
              <a:defRPr sz="2000"/>
            </a:lvl2pPr>
            <a:lvl3pPr>
              <a:defRPr sz="1800"/>
            </a:lvl3pPr>
            <a:lvl4pPr>
              <a:defRPr sz="1600"/>
            </a:lvl4pPr>
            <a:lvl5pPr>
              <a:defRPr sz="1600"/>
            </a:lvl5pPr>
          </a:lstStyle>
          <a:p>
            <a:pPr lvl="0" rtl="0"/>
            <a:r>
              <a:rPr lang="en-US" noProof="0" smtClean="0"/>
              <a:t>Edit Master text styles</a:t>
            </a:r>
          </a:p>
          <a:p>
            <a:pPr lvl="1" rtl="0"/>
            <a:r>
              <a:rPr lang="en-US" noProof="0" smtClean="0"/>
              <a:t>Second level</a:t>
            </a:r>
          </a:p>
          <a:p>
            <a:pPr lvl="2" rtl="0"/>
            <a:r>
              <a:rPr lang="en-US" noProof="0" smtClean="0"/>
              <a:t>Third level</a:t>
            </a:r>
          </a:p>
          <a:p>
            <a:pPr lvl="3" rtl="0"/>
            <a:r>
              <a:rPr lang="en-US" noProof="0" smtClean="0"/>
              <a:t>Fourth level</a:t>
            </a:r>
          </a:p>
          <a:p>
            <a:pPr lvl="4" rtl="0"/>
            <a:r>
              <a:rPr lang="en-US" noProof="0" smtClean="0"/>
              <a:t>Fifth level</a:t>
            </a:r>
            <a:endParaRPr lang="en-GB" noProof="0" dirty="0"/>
          </a:p>
        </p:txBody>
      </p:sp>
      <p:sp>
        <p:nvSpPr>
          <p:cNvPr id="7" name="Rectangle 6"/>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dirty="0">
              <a:solidFill>
                <a:schemeClr val="bg1"/>
              </a:solidFill>
            </a:endParaRPr>
          </a:p>
        </p:txBody>
      </p:sp>
      <p:pic>
        <p:nvPicPr>
          <p:cNvPr id="8" name="Picture 7"/>
          <p:cNvPicPr>
            <a:picLocks noChangeAspect="1"/>
          </p:cNvPicPr>
          <p:nvPr userDrawn="1"/>
        </p:nvPicPr>
        <p:blipFill>
          <a:blip r:embed="rId2"/>
          <a:stretch>
            <a:fillRect/>
          </a:stretch>
        </p:blipFill>
        <p:spPr>
          <a:xfrm>
            <a:off x="472046" y="6261436"/>
            <a:ext cx="1073019" cy="414000"/>
          </a:xfrm>
          <a:prstGeom prst="rect">
            <a:avLst/>
          </a:prstGeom>
        </p:spPr>
      </p:pic>
      <p:grpSp>
        <p:nvGrpSpPr>
          <p:cNvPr id="10" name="Group 9"/>
          <p:cNvGrpSpPr/>
          <p:nvPr userDrawn="1"/>
        </p:nvGrpSpPr>
        <p:grpSpPr>
          <a:xfrm rot="8650774">
            <a:off x="5037655" y="4336093"/>
            <a:ext cx="1905000" cy="2354263"/>
            <a:chOff x="11114088" y="2241550"/>
            <a:chExt cx="1905000" cy="2354263"/>
          </a:xfrm>
          <a:solidFill>
            <a:schemeClr val="bg2"/>
          </a:solidFill>
        </p:grpSpPr>
        <p:sp>
          <p:nvSpPr>
            <p:cNvPr id="11" name="Freeform 5"/>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rtlCol="0" anchor="t" anchorCtr="0" compatLnSpc="1"/>
            <a:lstStyle/>
            <a:p>
              <a:pPr rtl="0"/>
              <a:endParaRPr lang="en-GB" noProof="0" dirty="0"/>
            </a:p>
          </p:txBody>
        </p:sp>
        <p:sp>
          <p:nvSpPr>
            <p:cNvPr id="12" name="Freeform 6"/>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rtlCol="0" anchor="t" anchorCtr="0" compatLnSpc="1"/>
            <a:lstStyle/>
            <a:p>
              <a:pPr rtl="0"/>
              <a:endParaRPr lang="en-GB" noProof="0" dirty="0"/>
            </a:p>
          </p:txBody>
        </p:sp>
        <p:sp>
          <p:nvSpPr>
            <p:cNvPr id="13" name="Freeform 7"/>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rtlCol="0" anchor="t" anchorCtr="0" compatLnSpc="1"/>
            <a:lstStyle/>
            <a:p>
              <a:pPr rtl="0"/>
              <a:endParaRPr lang="en-GB" noProof="0" dirty="0"/>
            </a:p>
          </p:txBody>
        </p:sp>
      </p:grpSp>
      <p:sp>
        <p:nvSpPr>
          <p:cNvPr id="15" name="Oval 14"/>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dirty="0"/>
          </a:p>
        </p:txBody>
      </p:sp>
      <p:sp>
        <p:nvSpPr>
          <p:cNvPr id="16" name="Slide Number Placeholder 5"/>
          <p:cNvSpPr>
            <a:spLocks noGrp="1"/>
          </p:cNvSpPr>
          <p:nvPr>
            <p:ph type="sldNum" sz="quarter" idx="12"/>
          </p:nvPr>
        </p:nvSpPr>
        <p:spPr>
          <a:xfrm>
            <a:off x="11363696" y="6455739"/>
            <a:ext cx="294460" cy="187367"/>
          </a:xfrm>
        </p:spPr>
        <p:txBody>
          <a:bodyPr lIns="0" tIns="0" rIns="0" bIns="0" rtlCol="0"/>
          <a:lstStyle>
            <a:lvl1pPr algn="ctr">
              <a:defRPr sz="900">
                <a:solidFill>
                  <a:schemeClr val="bg1"/>
                </a:solidFill>
                <a:latin typeface="+mn-lt"/>
              </a:defRPr>
            </a:lvl1pPr>
          </a:lstStyle>
          <a:p>
            <a:pPr rtl="0"/>
            <a:fld id="{9EC71654-96A5-4280-94F3-931C61A9F92C}" type="slidenum">
              <a:rPr lang="en-GB" noProof="0" smtClean="0"/>
              <a:t>‹#›</a:t>
            </a:fld>
            <a:endParaRPr lang="en-GB" noProof="0" dirty="0"/>
          </a:p>
        </p:txBody>
      </p:sp>
      <p:sp>
        <p:nvSpPr>
          <p:cNvPr id="23" name="Picture Placeholder 22"/>
          <p:cNvSpPr>
            <a:spLocks noGrp="1"/>
          </p:cNvSpPr>
          <p:nvPr>
            <p:ph type="pic" sz="quarter" idx="13"/>
          </p:nvPr>
        </p:nvSpPr>
        <p:spPr>
          <a:xfrm>
            <a:off x="5884648" y="0"/>
            <a:ext cx="6307353" cy="5780372"/>
          </a:xfrm>
          <a:custGeom>
            <a:avLst/>
            <a:gdLst>
              <a:gd name="connsiteX0" fmla="*/ 760444 w 6307353"/>
              <a:gd name="connsiteY0" fmla="*/ 0 h 5780372"/>
              <a:gd name="connsiteX1" fmla="*/ 6307353 w 6307353"/>
              <a:gd name="connsiteY1" fmla="*/ 0 h 5780372"/>
              <a:gd name="connsiteX2" fmla="*/ 6307353 w 6307353"/>
              <a:gd name="connsiteY2" fmla="*/ 4515612 h 5780372"/>
              <a:gd name="connsiteX3" fmla="*/ 6110746 w 6307353"/>
              <a:gd name="connsiteY3" fmla="*/ 4731934 h 5780372"/>
              <a:gd name="connsiteX4" fmla="*/ 3579592 w 6307353"/>
              <a:gd name="connsiteY4" fmla="*/ 5780372 h 5780372"/>
              <a:gd name="connsiteX5" fmla="*/ 0 w 6307353"/>
              <a:gd name="connsiteY5" fmla="*/ 2200780 h 5780372"/>
              <a:gd name="connsiteX6" fmla="*/ 611338 w 6307353"/>
              <a:gd name="connsiteY6" fmla="*/ 199396 h 5780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07353" h="5780372">
                <a:moveTo>
                  <a:pt x="760444" y="0"/>
                </a:moveTo>
                <a:lnTo>
                  <a:pt x="6307353" y="0"/>
                </a:lnTo>
                <a:lnTo>
                  <a:pt x="6307353" y="4515612"/>
                </a:lnTo>
                <a:lnTo>
                  <a:pt x="6110746" y="4731934"/>
                </a:lnTo>
                <a:cubicBezTo>
                  <a:pt x="5462967" y="5379713"/>
                  <a:pt x="4568069" y="5780372"/>
                  <a:pt x="3579592" y="5780372"/>
                </a:cubicBezTo>
                <a:cubicBezTo>
                  <a:pt x="1602638" y="5780372"/>
                  <a:pt x="0" y="4177734"/>
                  <a:pt x="0" y="2200780"/>
                </a:cubicBezTo>
                <a:cubicBezTo>
                  <a:pt x="0" y="1459422"/>
                  <a:pt x="225371" y="770703"/>
                  <a:pt x="611338" y="199396"/>
                </a:cubicBezTo>
                <a:close/>
              </a:path>
            </a:pathLst>
          </a:custGeom>
          <a:solidFill>
            <a:schemeClr val="bg2"/>
          </a:solidFill>
        </p:spPr>
        <p:txBody>
          <a:bodyPr wrap="square" rtlCol="0" anchor="ctr">
            <a:noAutofit/>
          </a:bodyPr>
          <a:lstStyle>
            <a:lvl1pPr marL="0" indent="0" algn="ctr">
              <a:buNone/>
              <a:defRPr/>
            </a:lvl1pPr>
          </a:lstStyle>
          <a:p>
            <a:pPr rtl="0"/>
            <a:r>
              <a:rPr lang="en-US" noProof="0" smtClean="0"/>
              <a:t>Click icon to add picture</a:t>
            </a:r>
            <a:endParaRPr lang="en-GB" noProof="0" dirty="0"/>
          </a:p>
        </p:txBody>
      </p:sp>
      <p:sp>
        <p:nvSpPr>
          <p:cNvPr id="14" name="Title 1"/>
          <p:cNvSpPr>
            <a:spLocks noGrp="1"/>
          </p:cNvSpPr>
          <p:nvPr>
            <p:ph type="title"/>
          </p:nvPr>
        </p:nvSpPr>
        <p:spPr>
          <a:xfrm>
            <a:off x="515938" y="499595"/>
            <a:ext cx="4937211" cy="1325563"/>
          </a:xfrm>
        </p:spPr>
        <p:txBody>
          <a:bodyPr lIns="0" tIns="0" rIns="0" bIns="0" rtlCol="0">
            <a:noAutofit/>
          </a:bodyPr>
          <a:lstStyle>
            <a:lvl1pPr>
              <a:defRPr sz="3200" b="1" cap="all" baseline="0"/>
            </a:lvl1pPr>
          </a:lstStyle>
          <a:p>
            <a:pPr rtl="0"/>
            <a:r>
              <a:rPr lang="en-US" noProof="0" smtClean="0"/>
              <a:t>Click to edit Master title style</a:t>
            </a:r>
            <a:endParaRPr lang="en-GB" noProof="0"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02">
    <p:spTree>
      <p:nvGrpSpPr>
        <p:cNvPr id="1" name=""/>
        <p:cNvGrpSpPr/>
        <p:nvPr/>
      </p:nvGrpSpPr>
      <p:grpSpPr>
        <a:xfrm>
          <a:off x="0" y="0"/>
          <a:ext cx="0" cy="0"/>
          <a:chOff x="0" y="0"/>
          <a:chExt cx="0" cy="0"/>
        </a:xfrm>
      </p:grpSpPr>
      <p:sp>
        <p:nvSpPr>
          <p:cNvPr id="2" name="Title 1"/>
          <p:cNvSpPr>
            <a:spLocks noGrp="1"/>
          </p:cNvSpPr>
          <p:nvPr>
            <p:ph type="title"/>
          </p:nvPr>
        </p:nvSpPr>
        <p:spPr>
          <a:xfrm>
            <a:off x="515938" y="499595"/>
            <a:ext cx="4937211" cy="1325563"/>
          </a:xfrm>
        </p:spPr>
        <p:txBody>
          <a:bodyPr lIns="0" tIns="0" rIns="0" bIns="0" rtlCol="0">
            <a:noAutofit/>
          </a:bodyPr>
          <a:lstStyle>
            <a:lvl1pPr>
              <a:defRPr sz="3200" b="1" cap="all" baseline="0"/>
            </a:lvl1pPr>
          </a:lstStyle>
          <a:p>
            <a:pPr rtl="0"/>
            <a:r>
              <a:rPr lang="en-US" noProof="0" smtClean="0"/>
              <a:t>Click to edit Master title style</a:t>
            </a:r>
            <a:endParaRPr lang="en-GB" noProof="0"/>
          </a:p>
        </p:txBody>
      </p:sp>
      <p:sp>
        <p:nvSpPr>
          <p:cNvPr id="3" name="Content Placeholder 2"/>
          <p:cNvSpPr>
            <a:spLocks noGrp="1"/>
          </p:cNvSpPr>
          <p:nvPr>
            <p:ph idx="1"/>
          </p:nvPr>
        </p:nvSpPr>
        <p:spPr>
          <a:xfrm>
            <a:off x="538960" y="1825625"/>
            <a:ext cx="4914189" cy="4351338"/>
          </a:xfrm>
        </p:spPr>
        <p:txBody>
          <a:bodyPr lIns="0" tIns="0" rIns="0" bIns="0" rtlCol="0">
            <a:noAutofit/>
          </a:bodyPr>
          <a:lstStyle>
            <a:lvl1pPr>
              <a:defRPr sz="2400"/>
            </a:lvl1pPr>
            <a:lvl2pPr>
              <a:defRPr sz="2000"/>
            </a:lvl2pPr>
            <a:lvl3pPr>
              <a:defRPr sz="1800"/>
            </a:lvl3pPr>
            <a:lvl4pPr>
              <a:defRPr sz="1600"/>
            </a:lvl4pPr>
            <a:lvl5pPr>
              <a:defRPr sz="1600"/>
            </a:lvl5pPr>
          </a:lstStyle>
          <a:p>
            <a:pPr lvl="0" rtl="0"/>
            <a:r>
              <a:rPr lang="en-GB" noProof="0"/>
              <a:t>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7" name="Rectangle 6"/>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solidFill>
                <a:schemeClr val="bg1"/>
              </a:solidFill>
            </a:endParaRPr>
          </a:p>
        </p:txBody>
      </p:sp>
      <p:pic>
        <p:nvPicPr>
          <p:cNvPr id="8" name="Picture 7"/>
          <p:cNvPicPr>
            <a:picLocks noChangeAspect="1"/>
          </p:cNvPicPr>
          <p:nvPr userDrawn="1"/>
        </p:nvPicPr>
        <p:blipFill>
          <a:blip r:embed="rId2"/>
          <a:stretch>
            <a:fillRect/>
          </a:stretch>
        </p:blipFill>
        <p:spPr>
          <a:xfrm>
            <a:off x="472046" y="6261436"/>
            <a:ext cx="1073019" cy="414000"/>
          </a:xfrm>
          <a:prstGeom prst="rect">
            <a:avLst/>
          </a:prstGeom>
        </p:spPr>
      </p:pic>
      <p:sp>
        <p:nvSpPr>
          <p:cNvPr id="15" name="Oval 14"/>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16" name="Slide Number Placeholder 5"/>
          <p:cNvSpPr>
            <a:spLocks noGrp="1"/>
          </p:cNvSpPr>
          <p:nvPr>
            <p:ph type="sldNum" sz="quarter" idx="12"/>
          </p:nvPr>
        </p:nvSpPr>
        <p:spPr>
          <a:xfrm>
            <a:off x="11363696" y="6455739"/>
            <a:ext cx="294460" cy="187367"/>
          </a:xfrm>
        </p:spPr>
        <p:txBody>
          <a:bodyPr lIns="0" tIns="0" rIns="0" bIns="0" rtlCol="0"/>
          <a:lstStyle>
            <a:lvl1pPr algn="ctr">
              <a:defRPr sz="900">
                <a:solidFill>
                  <a:schemeClr val="bg1"/>
                </a:solidFill>
                <a:latin typeface="+mn-lt"/>
              </a:defRPr>
            </a:lvl1pPr>
          </a:lstStyle>
          <a:p>
            <a:pPr rtl="0"/>
            <a:fld id="{9EC71654-96A5-4280-94F3-931C61A9F92C}" type="slidenum">
              <a:rPr lang="en-GB" noProof="0" smtClean="0"/>
              <a:t>‹#›</a:t>
            </a:fld>
            <a:endParaRPr lang="en-GB" noProof="0"/>
          </a:p>
        </p:txBody>
      </p:sp>
      <p:sp>
        <p:nvSpPr>
          <p:cNvPr id="14" name="Rectangle 13"/>
          <p:cNvSpPr/>
          <p:nvPr userDrawn="1"/>
        </p:nvSpPr>
        <p:spPr>
          <a:xfrm>
            <a:off x="7854462" y="988536"/>
            <a:ext cx="4329129" cy="4880927"/>
          </a:xfrm>
          <a:prstGeom prst="rect">
            <a:avLst/>
          </a:prstGeom>
          <a:solidFill>
            <a:schemeClr val="accent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4" name="Oval 3"/>
          <p:cNvSpPr/>
          <p:nvPr userDrawn="1"/>
        </p:nvSpPr>
        <p:spPr>
          <a:xfrm>
            <a:off x="5107816" y="633613"/>
            <a:ext cx="5571908" cy="5571906"/>
          </a:xfrm>
          <a:prstGeom prst="ellipse">
            <a:avLst/>
          </a:prstGeom>
          <a:solidFill>
            <a:schemeClr val="bg2">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18" name="Picture Placeholder 5"/>
          <p:cNvSpPr>
            <a:spLocks noGrp="1"/>
          </p:cNvSpPr>
          <p:nvPr>
            <p:ph type="pic" sz="quarter" idx="13"/>
          </p:nvPr>
        </p:nvSpPr>
        <p:spPr>
          <a:xfrm>
            <a:off x="5455212" y="988536"/>
            <a:ext cx="4884848" cy="4884848"/>
          </a:xfrm>
          <a:prstGeom prst="ellipse">
            <a:avLst/>
          </a:prstGeom>
          <a:solidFill>
            <a:schemeClr val="bg1">
              <a:lumMod val="85000"/>
            </a:schemeClr>
          </a:solidFill>
        </p:spPr>
        <p:txBody>
          <a:bodyPr rtlCol="0" anchor="ctr"/>
          <a:lstStyle>
            <a:lvl1pPr marL="0" indent="0" algn="ctr">
              <a:buNone/>
              <a:defRPr/>
            </a:lvl1pPr>
          </a:lstStyle>
          <a:p>
            <a:pPr rtl="0"/>
            <a:r>
              <a:rPr lang="en-US" noProof="0" smtClean="0"/>
              <a:t>Click icon to add picture</a:t>
            </a:r>
            <a:endParaRPr lang="en-GB" noProof="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03">
    <p:spTree>
      <p:nvGrpSpPr>
        <p:cNvPr id="1" name=""/>
        <p:cNvGrpSpPr/>
        <p:nvPr/>
      </p:nvGrpSpPr>
      <p:grpSpPr>
        <a:xfrm>
          <a:off x="0" y="0"/>
          <a:ext cx="0" cy="0"/>
          <a:chOff x="0" y="0"/>
          <a:chExt cx="0" cy="0"/>
        </a:xfrm>
      </p:grpSpPr>
      <p:sp>
        <p:nvSpPr>
          <p:cNvPr id="19" name="Rectangle 18"/>
          <p:cNvSpPr/>
          <p:nvPr userDrawn="1"/>
        </p:nvSpPr>
        <p:spPr>
          <a:xfrm>
            <a:off x="8308181" y="1630018"/>
            <a:ext cx="3883819" cy="437321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22" name="Oval 21"/>
          <p:cNvSpPr>
            <a:spLocks noChangeAspect="1"/>
          </p:cNvSpPr>
          <p:nvPr userDrawn="1"/>
        </p:nvSpPr>
        <p:spPr>
          <a:xfrm>
            <a:off x="9833702" y="1823757"/>
            <a:ext cx="832104" cy="832104"/>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23" name="Picture Placeholder 11"/>
          <p:cNvSpPr>
            <a:spLocks noGrp="1"/>
          </p:cNvSpPr>
          <p:nvPr>
            <p:ph type="pic" sz="quarter" idx="19" hasCustomPrompt="1"/>
          </p:nvPr>
        </p:nvSpPr>
        <p:spPr>
          <a:xfrm>
            <a:off x="9998318" y="1988373"/>
            <a:ext cx="502873" cy="502873"/>
          </a:xfrm>
          <a:prstGeom prst="rect">
            <a:avLst/>
          </a:prstGeom>
          <a:noFill/>
        </p:spPr>
        <p:txBody>
          <a:bodyPr lIns="0" rIns="0" rtlCol="0" anchor="ctr">
            <a:noAutofit/>
          </a:bodyPr>
          <a:lstStyle>
            <a:lvl1pPr marL="0" indent="0" algn="ctr">
              <a:buNone/>
              <a:defRPr sz="1100">
                <a:solidFill>
                  <a:schemeClr val="bg1"/>
                </a:solidFill>
              </a:defRPr>
            </a:lvl1pPr>
          </a:lstStyle>
          <a:p>
            <a:pPr rtl="0"/>
            <a:r>
              <a:rPr lang="en-GB" noProof="0"/>
              <a:t>icon</a:t>
            </a:r>
          </a:p>
        </p:txBody>
      </p:sp>
      <p:sp>
        <p:nvSpPr>
          <p:cNvPr id="9" name="Rectangle 8"/>
          <p:cNvSpPr/>
          <p:nvPr userDrawn="1"/>
        </p:nvSpPr>
        <p:spPr>
          <a:xfrm>
            <a:off x="0" y="1630018"/>
            <a:ext cx="3883819" cy="437321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4" name="Oval 3"/>
          <p:cNvSpPr>
            <a:spLocks noChangeAspect="1"/>
          </p:cNvSpPr>
          <p:nvPr userDrawn="1"/>
        </p:nvSpPr>
        <p:spPr>
          <a:xfrm>
            <a:off x="1526011" y="1823757"/>
            <a:ext cx="832104" cy="832104"/>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2" name="Title 1"/>
          <p:cNvSpPr>
            <a:spLocks noGrp="1"/>
          </p:cNvSpPr>
          <p:nvPr>
            <p:ph type="title"/>
          </p:nvPr>
        </p:nvSpPr>
        <p:spPr>
          <a:xfrm>
            <a:off x="515938" y="246621"/>
            <a:ext cx="11150600" cy="920336"/>
          </a:xfrm>
        </p:spPr>
        <p:txBody>
          <a:bodyPr lIns="0" tIns="0" rIns="0" bIns="0" rtlCol="0" anchor="b">
            <a:noAutofit/>
          </a:bodyPr>
          <a:lstStyle>
            <a:lvl1pPr>
              <a:defRPr sz="3200" b="1" cap="all" baseline="0"/>
            </a:lvl1pPr>
          </a:lstStyle>
          <a:p>
            <a:pPr rtl="0"/>
            <a:r>
              <a:rPr lang="en-US" noProof="0" smtClean="0"/>
              <a:t>Click to edit Master title style</a:t>
            </a:r>
            <a:endParaRPr lang="en-GB" noProof="0"/>
          </a:p>
        </p:txBody>
      </p:sp>
      <p:sp>
        <p:nvSpPr>
          <p:cNvPr id="3" name="Content Placeholder 2"/>
          <p:cNvSpPr>
            <a:spLocks noGrp="1"/>
          </p:cNvSpPr>
          <p:nvPr>
            <p:ph idx="1"/>
          </p:nvPr>
        </p:nvSpPr>
        <p:spPr>
          <a:xfrm>
            <a:off x="219126" y="3207024"/>
            <a:ext cx="3445566" cy="2504663"/>
          </a:xfrm>
        </p:spPr>
        <p:txBody>
          <a:bodyPr lIns="0" tIns="0" rIns="0" bIns="0" rtlCol="0">
            <a:norm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rtl="0"/>
            <a:r>
              <a:rPr lang="en-GB" noProof="0"/>
              <a:t>Edit Master text styles</a:t>
            </a:r>
          </a:p>
        </p:txBody>
      </p:sp>
      <p:sp>
        <p:nvSpPr>
          <p:cNvPr id="7" name="Rectangle 6"/>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solidFill>
                <a:schemeClr val="bg1"/>
              </a:solidFill>
            </a:endParaRPr>
          </a:p>
        </p:txBody>
      </p:sp>
      <p:pic>
        <p:nvPicPr>
          <p:cNvPr id="8" name="Picture 7"/>
          <p:cNvPicPr>
            <a:picLocks noChangeAspect="1"/>
          </p:cNvPicPr>
          <p:nvPr userDrawn="1"/>
        </p:nvPicPr>
        <p:blipFill>
          <a:blip r:embed="rId2"/>
          <a:stretch>
            <a:fillRect/>
          </a:stretch>
        </p:blipFill>
        <p:spPr>
          <a:xfrm>
            <a:off x="472046" y="6261436"/>
            <a:ext cx="1073019" cy="414000"/>
          </a:xfrm>
          <a:prstGeom prst="rect">
            <a:avLst/>
          </a:prstGeom>
        </p:spPr>
      </p:pic>
      <p:sp>
        <p:nvSpPr>
          <p:cNvPr id="15" name="Oval 14"/>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16" name="Slide Number Placeholder 5"/>
          <p:cNvSpPr>
            <a:spLocks noGrp="1"/>
          </p:cNvSpPr>
          <p:nvPr>
            <p:ph type="sldNum" sz="quarter" idx="12"/>
          </p:nvPr>
        </p:nvSpPr>
        <p:spPr>
          <a:xfrm>
            <a:off x="11363696" y="6455739"/>
            <a:ext cx="294460" cy="187367"/>
          </a:xfrm>
        </p:spPr>
        <p:txBody>
          <a:bodyPr lIns="0" tIns="0" rIns="0" bIns="0" rtlCol="0"/>
          <a:lstStyle>
            <a:lvl1pPr algn="ctr">
              <a:defRPr sz="900">
                <a:solidFill>
                  <a:schemeClr val="bg1"/>
                </a:solidFill>
                <a:latin typeface="+mn-lt"/>
              </a:defRPr>
            </a:lvl1pPr>
          </a:lstStyle>
          <a:p>
            <a:pPr rtl="0"/>
            <a:fld id="{9EC71654-96A5-4280-94F3-931C61A9F92C}" type="slidenum">
              <a:rPr lang="en-GB" noProof="0" smtClean="0"/>
              <a:t>‹#›</a:t>
            </a:fld>
            <a:endParaRPr lang="en-GB" noProof="0"/>
          </a:p>
        </p:txBody>
      </p:sp>
      <p:sp>
        <p:nvSpPr>
          <p:cNvPr id="6" name="Picture Placeholder 5"/>
          <p:cNvSpPr>
            <a:spLocks noGrp="1"/>
          </p:cNvSpPr>
          <p:nvPr>
            <p:ph type="pic" sz="quarter" idx="13"/>
          </p:nvPr>
        </p:nvSpPr>
        <p:spPr>
          <a:xfrm>
            <a:off x="3883819" y="1630018"/>
            <a:ext cx="4424362" cy="4373217"/>
          </a:xfrm>
          <a:solidFill>
            <a:schemeClr val="bg2">
              <a:lumMod val="90000"/>
            </a:schemeClr>
          </a:solidFill>
        </p:spPr>
        <p:txBody>
          <a:bodyPr rtlCol="0" anchor="ctr"/>
          <a:lstStyle>
            <a:lvl1pPr marL="0" indent="0" algn="ctr">
              <a:buNone/>
              <a:defRPr/>
            </a:lvl1pPr>
          </a:lstStyle>
          <a:p>
            <a:pPr rtl="0"/>
            <a:r>
              <a:rPr lang="en-US" noProof="0" smtClean="0"/>
              <a:t>Click icon to add picture</a:t>
            </a:r>
            <a:endParaRPr lang="en-GB" noProof="0"/>
          </a:p>
        </p:txBody>
      </p:sp>
      <p:sp>
        <p:nvSpPr>
          <p:cNvPr id="17" name="Content Placeholder 2"/>
          <p:cNvSpPr>
            <a:spLocks noGrp="1"/>
          </p:cNvSpPr>
          <p:nvPr>
            <p:ph idx="14"/>
          </p:nvPr>
        </p:nvSpPr>
        <p:spPr>
          <a:xfrm>
            <a:off x="8527490" y="3207024"/>
            <a:ext cx="3445200" cy="2504663"/>
          </a:xfrm>
        </p:spPr>
        <p:txBody>
          <a:bodyPr lIns="0" tIns="0" rIns="0" bIns="0" rtlCol="0">
            <a:norm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rtl="0"/>
            <a:r>
              <a:rPr lang="en-GB" noProof="0"/>
              <a:t>Edit Master text styles</a:t>
            </a:r>
          </a:p>
        </p:txBody>
      </p:sp>
      <p:sp>
        <p:nvSpPr>
          <p:cNvPr id="20" name="Content Placeholder 2"/>
          <p:cNvSpPr>
            <a:spLocks noGrp="1"/>
          </p:cNvSpPr>
          <p:nvPr>
            <p:ph idx="15"/>
          </p:nvPr>
        </p:nvSpPr>
        <p:spPr>
          <a:xfrm>
            <a:off x="219126" y="2711636"/>
            <a:ext cx="3445566" cy="495389"/>
          </a:xfrm>
        </p:spPr>
        <p:txBody>
          <a:bodyPr lIns="0" tIns="0" rIns="0" bIns="0" rtlCol="0" anchor="ctr">
            <a:noAutofit/>
          </a:bodyPr>
          <a:lstStyle>
            <a:lvl1pPr marL="0" indent="0" algn="ctr">
              <a:buNone/>
              <a:defRPr sz="1800" b="1" cap="all" baseline="0">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rtl="0"/>
            <a:r>
              <a:rPr lang="en-GB" noProof="0"/>
              <a:t>Edit Master text styles</a:t>
            </a:r>
          </a:p>
        </p:txBody>
      </p:sp>
      <p:sp>
        <p:nvSpPr>
          <p:cNvPr id="21" name="Content Placeholder 2"/>
          <p:cNvSpPr>
            <a:spLocks noGrp="1"/>
          </p:cNvSpPr>
          <p:nvPr>
            <p:ph idx="16"/>
          </p:nvPr>
        </p:nvSpPr>
        <p:spPr>
          <a:xfrm>
            <a:off x="8527124" y="2711636"/>
            <a:ext cx="3445566" cy="495389"/>
          </a:xfrm>
        </p:spPr>
        <p:txBody>
          <a:bodyPr lIns="0" tIns="0" rIns="0" bIns="0" rtlCol="0" anchor="ctr">
            <a:noAutofit/>
          </a:bodyPr>
          <a:lstStyle>
            <a:lvl1pPr marL="0" indent="0" algn="ctr">
              <a:buNone/>
              <a:defRPr sz="1800" b="1" cap="all" baseline="0">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rtl="0"/>
            <a:r>
              <a:rPr lang="en-GB" noProof="0"/>
              <a:t>Edit Master text styles</a:t>
            </a:r>
          </a:p>
        </p:txBody>
      </p:sp>
      <p:sp>
        <p:nvSpPr>
          <p:cNvPr id="12" name="Picture Placeholder 11"/>
          <p:cNvSpPr>
            <a:spLocks noGrp="1"/>
          </p:cNvSpPr>
          <p:nvPr>
            <p:ph type="pic" sz="quarter" idx="17" hasCustomPrompt="1"/>
          </p:nvPr>
        </p:nvSpPr>
        <p:spPr>
          <a:xfrm>
            <a:off x="1690627" y="1988373"/>
            <a:ext cx="502873" cy="502873"/>
          </a:xfrm>
          <a:prstGeom prst="rect">
            <a:avLst/>
          </a:prstGeom>
          <a:noFill/>
        </p:spPr>
        <p:txBody>
          <a:bodyPr lIns="0" rIns="0" rtlCol="0" anchor="ctr">
            <a:noAutofit/>
          </a:bodyPr>
          <a:lstStyle>
            <a:lvl1pPr marL="0" indent="0" algn="ctr">
              <a:buNone/>
              <a:defRPr sz="1100">
                <a:solidFill>
                  <a:schemeClr val="bg1"/>
                </a:solidFill>
              </a:defRPr>
            </a:lvl1pPr>
          </a:lstStyle>
          <a:p>
            <a:pPr rtl="0"/>
            <a:r>
              <a:rPr lang="en-GB" noProof="0"/>
              <a:t>icon</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rison Layout">
    <p:spTree>
      <p:nvGrpSpPr>
        <p:cNvPr id="1" name=""/>
        <p:cNvGrpSpPr/>
        <p:nvPr/>
      </p:nvGrpSpPr>
      <p:grpSpPr>
        <a:xfrm>
          <a:off x="0" y="0"/>
          <a:ext cx="0" cy="0"/>
          <a:chOff x="0" y="0"/>
          <a:chExt cx="0" cy="0"/>
        </a:xfrm>
      </p:grpSpPr>
      <p:sp>
        <p:nvSpPr>
          <p:cNvPr id="22" name="Rectangle 21"/>
          <p:cNvSpPr/>
          <p:nvPr userDrawn="1"/>
        </p:nvSpPr>
        <p:spPr>
          <a:xfrm>
            <a:off x="6599236" y="4707908"/>
            <a:ext cx="5592763" cy="100647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4" name="Rectangle 3"/>
          <p:cNvSpPr/>
          <p:nvPr userDrawn="1"/>
        </p:nvSpPr>
        <p:spPr>
          <a:xfrm>
            <a:off x="-82063" y="1648186"/>
            <a:ext cx="5709139" cy="100647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2" name="Title 1"/>
          <p:cNvSpPr>
            <a:spLocks noGrp="1"/>
          </p:cNvSpPr>
          <p:nvPr>
            <p:ph type="title"/>
          </p:nvPr>
        </p:nvSpPr>
        <p:spPr>
          <a:xfrm>
            <a:off x="515938" y="246621"/>
            <a:ext cx="11150600" cy="920336"/>
          </a:xfrm>
        </p:spPr>
        <p:txBody>
          <a:bodyPr lIns="0" tIns="0" rIns="0" bIns="0" rtlCol="0" anchor="b">
            <a:noAutofit/>
          </a:bodyPr>
          <a:lstStyle>
            <a:lvl1pPr>
              <a:defRPr sz="3200" b="1" cap="all" baseline="0"/>
            </a:lvl1pPr>
          </a:lstStyle>
          <a:p>
            <a:pPr rtl="0"/>
            <a:r>
              <a:rPr lang="en-US" noProof="0" smtClean="0"/>
              <a:t>Click to edit Master title style</a:t>
            </a:r>
            <a:endParaRPr lang="en-GB" noProof="0"/>
          </a:p>
        </p:txBody>
      </p:sp>
      <p:sp>
        <p:nvSpPr>
          <p:cNvPr id="3" name="Content Placeholder 2"/>
          <p:cNvSpPr>
            <a:spLocks noGrp="1"/>
          </p:cNvSpPr>
          <p:nvPr>
            <p:ph idx="1"/>
          </p:nvPr>
        </p:nvSpPr>
        <p:spPr>
          <a:xfrm>
            <a:off x="680934" y="2863158"/>
            <a:ext cx="4074002" cy="2846648"/>
          </a:xfrm>
        </p:spPr>
        <p:txBody>
          <a:bodyPr lIns="0" tIns="0" rIns="0" bIns="0" rtlCol="0">
            <a:noAutofit/>
          </a:bodyPr>
          <a:lstStyle>
            <a:lvl1pPr marL="0" indent="0" algn="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rtl="0"/>
            <a:r>
              <a:rPr lang="en-GB" noProof="0"/>
              <a:t>Edit Master text styles</a:t>
            </a:r>
          </a:p>
        </p:txBody>
      </p:sp>
      <p:sp>
        <p:nvSpPr>
          <p:cNvPr id="7" name="Rectangle 6"/>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solidFill>
                <a:schemeClr val="accent2"/>
              </a:solidFill>
            </a:endParaRPr>
          </a:p>
        </p:txBody>
      </p:sp>
      <p:pic>
        <p:nvPicPr>
          <p:cNvPr id="8" name="Picture 7"/>
          <p:cNvPicPr>
            <a:picLocks noChangeAspect="1"/>
          </p:cNvPicPr>
          <p:nvPr userDrawn="1"/>
        </p:nvPicPr>
        <p:blipFill>
          <a:blip r:embed="rId2"/>
          <a:stretch>
            <a:fillRect/>
          </a:stretch>
        </p:blipFill>
        <p:spPr>
          <a:xfrm>
            <a:off x="472046" y="6261436"/>
            <a:ext cx="1073019" cy="414000"/>
          </a:xfrm>
          <a:prstGeom prst="rect">
            <a:avLst/>
          </a:prstGeom>
        </p:spPr>
      </p:pic>
      <p:sp>
        <p:nvSpPr>
          <p:cNvPr id="15" name="Oval 14"/>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16" name="Slide Number Placeholder 5"/>
          <p:cNvSpPr>
            <a:spLocks noGrp="1"/>
          </p:cNvSpPr>
          <p:nvPr>
            <p:ph type="sldNum" sz="quarter" idx="12"/>
          </p:nvPr>
        </p:nvSpPr>
        <p:spPr>
          <a:xfrm>
            <a:off x="11363696" y="6455739"/>
            <a:ext cx="294460" cy="187367"/>
          </a:xfrm>
        </p:spPr>
        <p:txBody>
          <a:bodyPr lIns="0" tIns="0" rIns="0" bIns="0" rtlCol="0"/>
          <a:lstStyle>
            <a:lvl1pPr algn="ctr">
              <a:defRPr sz="900">
                <a:solidFill>
                  <a:schemeClr val="bg1"/>
                </a:solidFill>
                <a:latin typeface="+mn-lt"/>
              </a:defRPr>
            </a:lvl1pPr>
          </a:lstStyle>
          <a:p>
            <a:pPr rtl="0"/>
            <a:fld id="{9EC71654-96A5-4280-94F3-931C61A9F92C}" type="slidenum">
              <a:rPr lang="en-GB" noProof="0" smtClean="0"/>
              <a:t>‹#›</a:t>
            </a:fld>
            <a:endParaRPr lang="en-GB" noProof="0"/>
          </a:p>
        </p:txBody>
      </p:sp>
      <p:sp>
        <p:nvSpPr>
          <p:cNvPr id="20" name="Content Placeholder 2"/>
          <p:cNvSpPr>
            <a:spLocks noGrp="1"/>
          </p:cNvSpPr>
          <p:nvPr>
            <p:ph idx="15" hasCustomPrompt="1"/>
          </p:nvPr>
        </p:nvSpPr>
        <p:spPr>
          <a:xfrm>
            <a:off x="1309370" y="1903728"/>
            <a:ext cx="3445566" cy="495389"/>
          </a:xfrm>
        </p:spPr>
        <p:txBody>
          <a:bodyPr lIns="0" tIns="0" rIns="0" bIns="0" rtlCol="0" anchor="ctr">
            <a:noAutofit/>
          </a:bodyPr>
          <a:lstStyle>
            <a:lvl1pPr marL="0" indent="0" algn="r">
              <a:buNone/>
              <a:defRPr sz="1800" b="1" cap="all" baseline="0">
                <a:solidFill>
                  <a:schemeClr val="accent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rtl="0"/>
            <a:r>
              <a:rPr lang="en-GB" noProof="0"/>
              <a:t>Topic 01 comes here</a:t>
            </a:r>
          </a:p>
        </p:txBody>
      </p:sp>
      <p:sp>
        <p:nvSpPr>
          <p:cNvPr id="23" name="Content Placeholder 2"/>
          <p:cNvSpPr>
            <a:spLocks noGrp="1"/>
          </p:cNvSpPr>
          <p:nvPr>
            <p:ph idx="19"/>
          </p:nvPr>
        </p:nvSpPr>
        <p:spPr>
          <a:xfrm>
            <a:off x="7327918" y="1648186"/>
            <a:ext cx="4074002" cy="2834508"/>
          </a:xfrm>
        </p:spPr>
        <p:txBody>
          <a:bodyPr lIns="0" tIns="0" rIns="0" bIns="0" rtlCol="0" anchor="b">
            <a:noAutofit/>
          </a:bodyPr>
          <a:lstStyle>
            <a:lvl1pPr marL="0" indent="0" algn="l">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rtl="0"/>
            <a:r>
              <a:rPr lang="en-GB" noProof="0"/>
              <a:t>Edit Master text styles</a:t>
            </a:r>
          </a:p>
        </p:txBody>
      </p:sp>
      <p:sp>
        <p:nvSpPr>
          <p:cNvPr id="25" name="Content Placeholder 2"/>
          <p:cNvSpPr>
            <a:spLocks noGrp="1"/>
          </p:cNvSpPr>
          <p:nvPr>
            <p:ph idx="20" hasCustomPrompt="1"/>
          </p:nvPr>
        </p:nvSpPr>
        <p:spPr>
          <a:xfrm>
            <a:off x="7475709" y="4963450"/>
            <a:ext cx="3445566" cy="495389"/>
          </a:xfrm>
        </p:spPr>
        <p:txBody>
          <a:bodyPr lIns="0" tIns="0" rIns="0" bIns="0" rtlCol="0" anchor="ctr">
            <a:noAutofit/>
          </a:bodyPr>
          <a:lstStyle>
            <a:lvl1pPr marL="0" indent="0" algn="l">
              <a:buNone/>
              <a:defRPr sz="1800" b="1" cap="all" baseline="0">
                <a:solidFill>
                  <a:schemeClr val="accent3"/>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rtl="0"/>
            <a:r>
              <a:rPr lang="en-GB" noProof="0"/>
              <a:t>Topic 02 comes here</a:t>
            </a:r>
          </a:p>
        </p:txBody>
      </p:sp>
      <p:sp>
        <p:nvSpPr>
          <p:cNvPr id="21" name="Oval 20"/>
          <p:cNvSpPr>
            <a:spLocks noChangeAspect="1"/>
          </p:cNvSpPr>
          <p:nvPr userDrawn="1"/>
        </p:nvSpPr>
        <p:spPr>
          <a:xfrm>
            <a:off x="5084763" y="1652762"/>
            <a:ext cx="1001899" cy="1001899"/>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24" name="Picture Placeholder 11"/>
          <p:cNvSpPr>
            <a:spLocks noGrp="1"/>
          </p:cNvSpPr>
          <p:nvPr>
            <p:ph type="pic" sz="quarter" idx="21" hasCustomPrompt="1"/>
          </p:nvPr>
        </p:nvSpPr>
        <p:spPr>
          <a:xfrm>
            <a:off x="5282969" y="1850968"/>
            <a:ext cx="605487" cy="605487"/>
          </a:xfrm>
          <a:prstGeom prst="rect">
            <a:avLst/>
          </a:prstGeom>
          <a:noFill/>
        </p:spPr>
        <p:txBody>
          <a:bodyPr lIns="0" rIns="0" rtlCol="0" anchor="ctr">
            <a:normAutofit/>
          </a:bodyPr>
          <a:lstStyle>
            <a:lvl1pPr marL="0" indent="0" algn="ctr">
              <a:buNone/>
              <a:defRPr sz="1100">
                <a:solidFill>
                  <a:schemeClr val="bg1"/>
                </a:solidFill>
              </a:defRPr>
            </a:lvl1pPr>
          </a:lstStyle>
          <a:p>
            <a:pPr rtl="0"/>
            <a:r>
              <a:rPr lang="en-GB" noProof="0"/>
              <a:t>icon</a:t>
            </a:r>
          </a:p>
        </p:txBody>
      </p:sp>
      <p:sp>
        <p:nvSpPr>
          <p:cNvPr id="28" name="Oval 27"/>
          <p:cNvSpPr>
            <a:spLocks noChangeAspect="1"/>
          </p:cNvSpPr>
          <p:nvPr userDrawn="1"/>
        </p:nvSpPr>
        <p:spPr>
          <a:xfrm>
            <a:off x="6100576" y="4707907"/>
            <a:ext cx="1001899" cy="1001899"/>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29" name="Picture Placeholder 11"/>
          <p:cNvSpPr>
            <a:spLocks noGrp="1"/>
          </p:cNvSpPr>
          <p:nvPr>
            <p:ph type="pic" sz="quarter" idx="22" hasCustomPrompt="1"/>
          </p:nvPr>
        </p:nvSpPr>
        <p:spPr>
          <a:xfrm>
            <a:off x="6298782" y="4906113"/>
            <a:ext cx="605487" cy="605487"/>
          </a:xfrm>
          <a:prstGeom prst="rect">
            <a:avLst/>
          </a:prstGeom>
          <a:noFill/>
        </p:spPr>
        <p:txBody>
          <a:bodyPr lIns="0" rIns="0" rtlCol="0" anchor="ctr">
            <a:normAutofit/>
          </a:bodyPr>
          <a:lstStyle>
            <a:lvl1pPr marL="0" indent="0" algn="ctr">
              <a:buNone/>
              <a:defRPr sz="1100">
                <a:solidFill>
                  <a:schemeClr val="bg1"/>
                </a:solidFill>
              </a:defRPr>
            </a:lvl1pPr>
          </a:lstStyle>
          <a:p>
            <a:pPr rtl="0"/>
            <a:r>
              <a:rPr lang="en-GB" noProof="0"/>
              <a:t>icon</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pSp>
        <p:nvGrpSpPr>
          <p:cNvPr id="11" name="Group 10"/>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12" name="Freeform 5"/>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rtlCol="0" anchor="t" anchorCtr="0" compatLnSpc="1"/>
            <a:lstStyle/>
            <a:p>
              <a:pPr rtl="0"/>
              <a:endParaRPr lang="en-GB" noProof="0" dirty="0"/>
            </a:p>
          </p:txBody>
        </p:sp>
        <p:sp>
          <p:nvSpPr>
            <p:cNvPr id="13" name="Freeform 6"/>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rtlCol="0" anchor="t" anchorCtr="0" compatLnSpc="1"/>
            <a:lstStyle/>
            <a:p>
              <a:pPr rtl="0"/>
              <a:endParaRPr lang="en-GB" noProof="0" dirty="0"/>
            </a:p>
          </p:txBody>
        </p:sp>
        <p:sp>
          <p:nvSpPr>
            <p:cNvPr id="14" name="Freeform 7"/>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rtlCol="0" anchor="t" anchorCtr="0" compatLnSpc="1"/>
            <a:lstStyle/>
            <a:p>
              <a:pPr rtl="0"/>
              <a:endParaRPr lang="en-GB" noProof="0" dirty="0"/>
            </a:p>
          </p:txBody>
        </p:sp>
      </p:grpSp>
      <p:sp>
        <p:nvSpPr>
          <p:cNvPr id="6" name="Title 1"/>
          <p:cNvSpPr>
            <a:spLocks noGrp="1"/>
          </p:cNvSpPr>
          <p:nvPr>
            <p:ph type="title"/>
          </p:nvPr>
        </p:nvSpPr>
        <p:spPr>
          <a:xfrm>
            <a:off x="515938" y="246621"/>
            <a:ext cx="11150600" cy="920336"/>
          </a:xfrm>
        </p:spPr>
        <p:txBody>
          <a:bodyPr lIns="0" tIns="0" rIns="0" bIns="0" rtlCol="0" anchor="b">
            <a:noAutofit/>
          </a:bodyPr>
          <a:lstStyle>
            <a:lvl1pPr>
              <a:defRPr sz="3200" b="1" cap="all" baseline="0"/>
            </a:lvl1pPr>
          </a:lstStyle>
          <a:p>
            <a:pPr rtl="0"/>
            <a:r>
              <a:rPr lang="en-US" noProof="0" smtClean="0"/>
              <a:t>Click to edit Master title style</a:t>
            </a:r>
            <a:endParaRPr lang="en-GB" noProof="0" dirty="0"/>
          </a:p>
        </p:txBody>
      </p:sp>
      <p:sp>
        <p:nvSpPr>
          <p:cNvPr id="7" name="Rectangle 6"/>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dirty="0">
              <a:solidFill>
                <a:schemeClr val="bg1"/>
              </a:solidFill>
            </a:endParaRPr>
          </a:p>
        </p:txBody>
      </p:sp>
      <p:pic>
        <p:nvPicPr>
          <p:cNvPr id="8" name="Picture 7"/>
          <p:cNvPicPr>
            <a:picLocks noChangeAspect="1"/>
          </p:cNvPicPr>
          <p:nvPr userDrawn="1"/>
        </p:nvPicPr>
        <p:blipFill>
          <a:blip r:embed="rId2"/>
          <a:stretch>
            <a:fillRect/>
          </a:stretch>
        </p:blipFill>
        <p:spPr>
          <a:xfrm>
            <a:off x="472046" y="6261436"/>
            <a:ext cx="1073019" cy="414000"/>
          </a:xfrm>
          <a:prstGeom prst="rect">
            <a:avLst/>
          </a:prstGeom>
        </p:spPr>
      </p:pic>
      <p:sp>
        <p:nvSpPr>
          <p:cNvPr id="9" name="Oval 8"/>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dirty="0"/>
          </a:p>
        </p:txBody>
      </p:sp>
      <p:sp>
        <p:nvSpPr>
          <p:cNvPr id="10" name="Slide Number Placeholder 5"/>
          <p:cNvSpPr>
            <a:spLocks noGrp="1"/>
          </p:cNvSpPr>
          <p:nvPr>
            <p:ph type="sldNum" sz="quarter" idx="12"/>
          </p:nvPr>
        </p:nvSpPr>
        <p:spPr>
          <a:xfrm>
            <a:off x="11363696" y="6455739"/>
            <a:ext cx="294460" cy="187367"/>
          </a:xfrm>
        </p:spPr>
        <p:txBody>
          <a:bodyPr lIns="0" tIns="0" rIns="0" bIns="0" rtlCol="0"/>
          <a:lstStyle>
            <a:lvl1pPr algn="ctr">
              <a:defRPr sz="900">
                <a:solidFill>
                  <a:schemeClr val="bg1"/>
                </a:solidFill>
                <a:latin typeface="+mn-lt"/>
              </a:defRPr>
            </a:lvl1pPr>
          </a:lstStyle>
          <a:p>
            <a:pPr rtl="0"/>
            <a:fld id="{9EC71654-96A5-4280-94F3-931C61A9F92C}" type="slidenum">
              <a:rPr lang="en-GB" noProof="0" smtClean="0"/>
              <a:t>‹#›</a:t>
            </a:fld>
            <a:endParaRPr lang="en-GB" noProof="0"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Slide">
    <p:spTree>
      <p:nvGrpSpPr>
        <p:cNvPr id="1" name=""/>
        <p:cNvGrpSpPr/>
        <p:nvPr/>
      </p:nvGrpSpPr>
      <p:grpSpPr>
        <a:xfrm>
          <a:off x="0" y="0"/>
          <a:ext cx="0" cy="0"/>
          <a:chOff x="0" y="0"/>
          <a:chExt cx="0" cy="0"/>
        </a:xfrm>
      </p:grpSpPr>
      <p:grpSp>
        <p:nvGrpSpPr>
          <p:cNvPr id="35" name="Group 34"/>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36" name="Freeform 5"/>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rtlCol="0" anchor="t" anchorCtr="0" compatLnSpc="1"/>
            <a:lstStyle/>
            <a:p>
              <a:pPr rtl="0"/>
              <a:endParaRPr lang="en-GB" noProof="0" dirty="0"/>
            </a:p>
          </p:txBody>
        </p:sp>
        <p:sp>
          <p:nvSpPr>
            <p:cNvPr id="37" name="Freeform 6"/>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rtlCol="0" anchor="t" anchorCtr="0" compatLnSpc="1"/>
            <a:lstStyle/>
            <a:p>
              <a:pPr rtl="0"/>
              <a:endParaRPr lang="en-GB" noProof="0" dirty="0"/>
            </a:p>
          </p:txBody>
        </p:sp>
        <p:sp>
          <p:nvSpPr>
            <p:cNvPr id="38" name="Freeform 7"/>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rtlCol="0" anchor="t" anchorCtr="0" compatLnSpc="1"/>
            <a:lstStyle/>
            <a:p>
              <a:pPr rtl="0"/>
              <a:endParaRPr lang="en-GB" noProof="0" dirty="0"/>
            </a:p>
          </p:txBody>
        </p:sp>
      </p:grpSp>
      <p:sp>
        <p:nvSpPr>
          <p:cNvPr id="23" name="Oval 22"/>
          <p:cNvSpPr/>
          <p:nvPr userDrawn="1"/>
        </p:nvSpPr>
        <p:spPr>
          <a:xfrm>
            <a:off x="954140" y="1698469"/>
            <a:ext cx="1729332" cy="1729332"/>
          </a:xfrm>
          <a:prstGeom prst="ellipse">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dirty="0"/>
          </a:p>
        </p:txBody>
      </p:sp>
      <p:sp>
        <p:nvSpPr>
          <p:cNvPr id="24" name="Oval 23"/>
          <p:cNvSpPr/>
          <p:nvPr userDrawn="1"/>
        </p:nvSpPr>
        <p:spPr>
          <a:xfrm>
            <a:off x="3807539" y="1698469"/>
            <a:ext cx="1729332" cy="1729332"/>
          </a:xfrm>
          <a:prstGeom prst="ellipse">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dirty="0"/>
          </a:p>
        </p:txBody>
      </p:sp>
      <p:sp>
        <p:nvSpPr>
          <p:cNvPr id="25" name="Oval 24"/>
          <p:cNvSpPr/>
          <p:nvPr userDrawn="1"/>
        </p:nvSpPr>
        <p:spPr>
          <a:xfrm>
            <a:off x="6646275" y="1698469"/>
            <a:ext cx="1729332" cy="1729332"/>
          </a:xfrm>
          <a:prstGeom prst="ellipse">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dirty="0"/>
          </a:p>
        </p:txBody>
      </p:sp>
      <p:sp>
        <p:nvSpPr>
          <p:cNvPr id="26" name="Oval 25"/>
          <p:cNvSpPr/>
          <p:nvPr userDrawn="1"/>
        </p:nvSpPr>
        <p:spPr>
          <a:xfrm>
            <a:off x="9498658" y="1698469"/>
            <a:ext cx="1729332" cy="1729332"/>
          </a:xfrm>
          <a:prstGeom prst="ellipse">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dirty="0"/>
          </a:p>
        </p:txBody>
      </p:sp>
      <p:sp>
        <p:nvSpPr>
          <p:cNvPr id="20" name="Freeform: Shape 19"/>
          <p:cNvSpPr/>
          <p:nvPr userDrawn="1"/>
        </p:nvSpPr>
        <p:spPr>
          <a:xfrm>
            <a:off x="4011967" y="1778212"/>
            <a:ext cx="1320476" cy="362088"/>
          </a:xfrm>
          <a:custGeom>
            <a:avLst/>
            <a:gdLst>
              <a:gd name="connsiteX0" fmla="*/ 660238 w 1320476"/>
              <a:gd name="connsiteY0" fmla="*/ 0 h 362088"/>
              <a:gd name="connsiteX1" fmla="*/ 1312051 w 1320476"/>
              <a:gd name="connsiteY1" fmla="*/ 346566 h 362088"/>
              <a:gd name="connsiteX2" fmla="*/ 1320476 w 1320476"/>
              <a:gd name="connsiteY2" fmla="*/ 362088 h 362088"/>
              <a:gd name="connsiteX3" fmla="*/ 0 w 1320476"/>
              <a:gd name="connsiteY3" fmla="*/ 362088 h 362088"/>
              <a:gd name="connsiteX4" fmla="*/ 8425 w 1320476"/>
              <a:gd name="connsiteY4" fmla="*/ 346566 h 362088"/>
              <a:gd name="connsiteX5" fmla="*/ 660238 w 1320476"/>
              <a:gd name="connsiteY5" fmla="*/ 0 h 36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0476" h="362088">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dirty="0"/>
          </a:p>
        </p:txBody>
      </p:sp>
      <p:sp>
        <p:nvSpPr>
          <p:cNvPr id="21" name="Freeform: Shape 20"/>
          <p:cNvSpPr/>
          <p:nvPr userDrawn="1"/>
        </p:nvSpPr>
        <p:spPr>
          <a:xfrm>
            <a:off x="6850703" y="1778212"/>
            <a:ext cx="1320476" cy="362088"/>
          </a:xfrm>
          <a:custGeom>
            <a:avLst/>
            <a:gdLst>
              <a:gd name="connsiteX0" fmla="*/ 660238 w 1320476"/>
              <a:gd name="connsiteY0" fmla="*/ 0 h 362088"/>
              <a:gd name="connsiteX1" fmla="*/ 1312051 w 1320476"/>
              <a:gd name="connsiteY1" fmla="*/ 346566 h 362088"/>
              <a:gd name="connsiteX2" fmla="*/ 1320476 w 1320476"/>
              <a:gd name="connsiteY2" fmla="*/ 362088 h 362088"/>
              <a:gd name="connsiteX3" fmla="*/ 0 w 1320476"/>
              <a:gd name="connsiteY3" fmla="*/ 362088 h 362088"/>
              <a:gd name="connsiteX4" fmla="*/ 8425 w 1320476"/>
              <a:gd name="connsiteY4" fmla="*/ 346566 h 362088"/>
              <a:gd name="connsiteX5" fmla="*/ 660238 w 1320476"/>
              <a:gd name="connsiteY5" fmla="*/ 0 h 36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0476" h="362088">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dirty="0"/>
          </a:p>
        </p:txBody>
      </p:sp>
      <p:sp>
        <p:nvSpPr>
          <p:cNvPr id="22" name="Freeform: Shape 21"/>
          <p:cNvSpPr/>
          <p:nvPr userDrawn="1"/>
        </p:nvSpPr>
        <p:spPr>
          <a:xfrm>
            <a:off x="9703086" y="1778212"/>
            <a:ext cx="1320476" cy="362088"/>
          </a:xfrm>
          <a:custGeom>
            <a:avLst/>
            <a:gdLst>
              <a:gd name="connsiteX0" fmla="*/ 660238 w 1320476"/>
              <a:gd name="connsiteY0" fmla="*/ 0 h 362088"/>
              <a:gd name="connsiteX1" fmla="*/ 1312051 w 1320476"/>
              <a:gd name="connsiteY1" fmla="*/ 346566 h 362088"/>
              <a:gd name="connsiteX2" fmla="*/ 1320476 w 1320476"/>
              <a:gd name="connsiteY2" fmla="*/ 362088 h 362088"/>
              <a:gd name="connsiteX3" fmla="*/ 0 w 1320476"/>
              <a:gd name="connsiteY3" fmla="*/ 362088 h 362088"/>
              <a:gd name="connsiteX4" fmla="*/ 8425 w 1320476"/>
              <a:gd name="connsiteY4" fmla="*/ 346566 h 362088"/>
              <a:gd name="connsiteX5" fmla="*/ 660238 w 1320476"/>
              <a:gd name="connsiteY5" fmla="*/ 0 h 36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0476" h="362088">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dirty="0"/>
          </a:p>
        </p:txBody>
      </p:sp>
      <p:sp>
        <p:nvSpPr>
          <p:cNvPr id="17" name="Freeform: Shape 16"/>
          <p:cNvSpPr/>
          <p:nvPr userDrawn="1"/>
        </p:nvSpPr>
        <p:spPr>
          <a:xfrm>
            <a:off x="1158568" y="1778212"/>
            <a:ext cx="1320476" cy="362088"/>
          </a:xfrm>
          <a:custGeom>
            <a:avLst/>
            <a:gdLst>
              <a:gd name="connsiteX0" fmla="*/ 660238 w 1320476"/>
              <a:gd name="connsiteY0" fmla="*/ 0 h 362088"/>
              <a:gd name="connsiteX1" fmla="*/ 1312051 w 1320476"/>
              <a:gd name="connsiteY1" fmla="*/ 346566 h 362088"/>
              <a:gd name="connsiteX2" fmla="*/ 1320476 w 1320476"/>
              <a:gd name="connsiteY2" fmla="*/ 362088 h 362088"/>
              <a:gd name="connsiteX3" fmla="*/ 0 w 1320476"/>
              <a:gd name="connsiteY3" fmla="*/ 362088 h 362088"/>
              <a:gd name="connsiteX4" fmla="*/ 8425 w 1320476"/>
              <a:gd name="connsiteY4" fmla="*/ 346566 h 362088"/>
              <a:gd name="connsiteX5" fmla="*/ 660238 w 1320476"/>
              <a:gd name="connsiteY5" fmla="*/ 0 h 36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0476" h="362088">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dirty="0"/>
          </a:p>
        </p:txBody>
      </p:sp>
      <p:sp>
        <p:nvSpPr>
          <p:cNvPr id="6" name="Title 1"/>
          <p:cNvSpPr>
            <a:spLocks noGrp="1"/>
          </p:cNvSpPr>
          <p:nvPr>
            <p:ph type="title"/>
          </p:nvPr>
        </p:nvSpPr>
        <p:spPr>
          <a:xfrm>
            <a:off x="515938" y="246621"/>
            <a:ext cx="11150600" cy="920336"/>
          </a:xfrm>
        </p:spPr>
        <p:txBody>
          <a:bodyPr lIns="0" tIns="0" rIns="0" bIns="0" rtlCol="0" anchor="b">
            <a:noAutofit/>
          </a:bodyPr>
          <a:lstStyle>
            <a:lvl1pPr>
              <a:defRPr sz="3200" b="1" cap="all" baseline="0"/>
            </a:lvl1pPr>
          </a:lstStyle>
          <a:p>
            <a:pPr rtl="0"/>
            <a:r>
              <a:rPr lang="en-US" noProof="0" smtClean="0"/>
              <a:t>Click to edit Master title style</a:t>
            </a:r>
            <a:endParaRPr lang="en-GB" noProof="0" dirty="0"/>
          </a:p>
        </p:txBody>
      </p:sp>
      <p:sp>
        <p:nvSpPr>
          <p:cNvPr id="7" name="Rectangle 6"/>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dirty="0">
              <a:solidFill>
                <a:schemeClr val="bg1"/>
              </a:solidFill>
            </a:endParaRPr>
          </a:p>
        </p:txBody>
      </p:sp>
      <p:pic>
        <p:nvPicPr>
          <p:cNvPr id="8" name="Picture 7"/>
          <p:cNvPicPr>
            <a:picLocks noChangeAspect="1"/>
          </p:cNvPicPr>
          <p:nvPr userDrawn="1"/>
        </p:nvPicPr>
        <p:blipFill>
          <a:blip r:embed="rId2"/>
          <a:stretch>
            <a:fillRect/>
          </a:stretch>
        </p:blipFill>
        <p:spPr>
          <a:xfrm>
            <a:off x="472046" y="6261436"/>
            <a:ext cx="1073019" cy="414000"/>
          </a:xfrm>
          <a:prstGeom prst="rect">
            <a:avLst/>
          </a:prstGeom>
        </p:spPr>
      </p:pic>
      <p:sp>
        <p:nvSpPr>
          <p:cNvPr id="9" name="Oval 8"/>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dirty="0"/>
          </a:p>
        </p:txBody>
      </p:sp>
      <p:sp>
        <p:nvSpPr>
          <p:cNvPr id="10" name="Slide Number Placeholder 5"/>
          <p:cNvSpPr>
            <a:spLocks noGrp="1"/>
          </p:cNvSpPr>
          <p:nvPr>
            <p:ph type="sldNum" sz="quarter" idx="12"/>
          </p:nvPr>
        </p:nvSpPr>
        <p:spPr>
          <a:xfrm>
            <a:off x="11363696" y="6455739"/>
            <a:ext cx="294460" cy="187367"/>
          </a:xfrm>
        </p:spPr>
        <p:txBody>
          <a:bodyPr lIns="0" tIns="0" rIns="0" bIns="0" rtlCol="0"/>
          <a:lstStyle>
            <a:lvl1pPr algn="ctr">
              <a:defRPr sz="900">
                <a:solidFill>
                  <a:schemeClr val="bg1"/>
                </a:solidFill>
                <a:latin typeface="+mn-lt"/>
              </a:defRPr>
            </a:lvl1pPr>
          </a:lstStyle>
          <a:p>
            <a:pPr rtl="0"/>
            <a:fld id="{9EC71654-96A5-4280-94F3-931C61A9F92C}" type="slidenum">
              <a:rPr lang="en-GB" noProof="0" smtClean="0"/>
              <a:t>‹#›</a:t>
            </a:fld>
            <a:endParaRPr lang="en-GB" noProof="0" dirty="0"/>
          </a:p>
        </p:txBody>
      </p:sp>
      <p:sp>
        <p:nvSpPr>
          <p:cNvPr id="3" name="Picture Placeholder 2"/>
          <p:cNvSpPr>
            <a:spLocks noGrp="1"/>
          </p:cNvSpPr>
          <p:nvPr>
            <p:ph type="pic" sz="quarter" idx="13"/>
          </p:nvPr>
        </p:nvSpPr>
        <p:spPr>
          <a:xfrm>
            <a:off x="1103638" y="1848535"/>
            <a:ext cx="1430337" cy="1430337"/>
          </a:xfrm>
          <a:prstGeom prst="ellipse">
            <a:avLst/>
          </a:prstGeom>
          <a:solidFill>
            <a:schemeClr val="bg2"/>
          </a:solidFill>
        </p:spPr>
        <p:txBody>
          <a:bodyPr rtlCol="0" anchor="ctr">
            <a:normAutofit/>
          </a:bodyPr>
          <a:lstStyle>
            <a:lvl1pPr marL="0" indent="0" algn="ctr">
              <a:buNone/>
              <a:defRPr sz="2000"/>
            </a:lvl1pPr>
          </a:lstStyle>
          <a:p>
            <a:pPr rtl="0"/>
            <a:r>
              <a:rPr lang="en-US" noProof="0" smtClean="0"/>
              <a:t>Click icon to add picture</a:t>
            </a:r>
            <a:endParaRPr lang="en-GB" noProof="0" dirty="0"/>
          </a:p>
        </p:txBody>
      </p:sp>
      <p:sp>
        <p:nvSpPr>
          <p:cNvPr id="11" name="Picture Placeholder 2"/>
          <p:cNvSpPr>
            <a:spLocks noGrp="1"/>
          </p:cNvSpPr>
          <p:nvPr>
            <p:ph type="pic" sz="quarter" idx="14"/>
          </p:nvPr>
        </p:nvSpPr>
        <p:spPr>
          <a:xfrm>
            <a:off x="3957037" y="1848535"/>
            <a:ext cx="1430337" cy="1430337"/>
          </a:xfrm>
          <a:prstGeom prst="ellipse">
            <a:avLst/>
          </a:prstGeom>
          <a:solidFill>
            <a:schemeClr val="bg2"/>
          </a:solidFill>
        </p:spPr>
        <p:txBody>
          <a:bodyPr rtlCol="0" anchor="ctr">
            <a:normAutofit/>
          </a:bodyPr>
          <a:lstStyle>
            <a:lvl1pPr marL="0" indent="0" algn="ctr">
              <a:buNone/>
              <a:defRPr sz="2000"/>
            </a:lvl1pPr>
          </a:lstStyle>
          <a:p>
            <a:pPr rtl="0"/>
            <a:r>
              <a:rPr lang="en-US" noProof="0" smtClean="0"/>
              <a:t>Click icon to add picture</a:t>
            </a:r>
            <a:endParaRPr lang="en-GB" noProof="0" dirty="0"/>
          </a:p>
        </p:txBody>
      </p:sp>
      <p:sp>
        <p:nvSpPr>
          <p:cNvPr id="12" name="Picture Placeholder 2"/>
          <p:cNvSpPr>
            <a:spLocks noGrp="1"/>
          </p:cNvSpPr>
          <p:nvPr>
            <p:ph type="pic" sz="quarter" idx="15"/>
          </p:nvPr>
        </p:nvSpPr>
        <p:spPr>
          <a:xfrm>
            <a:off x="6795773" y="1848535"/>
            <a:ext cx="1430337" cy="1430337"/>
          </a:xfrm>
          <a:prstGeom prst="ellipse">
            <a:avLst/>
          </a:prstGeom>
          <a:solidFill>
            <a:schemeClr val="bg2"/>
          </a:solidFill>
        </p:spPr>
        <p:txBody>
          <a:bodyPr rtlCol="0" anchor="ctr">
            <a:normAutofit/>
          </a:bodyPr>
          <a:lstStyle>
            <a:lvl1pPr marL="0" indent="0" algn="ctr">
              <a:buNone/>
              <a:defRPr sz="2000"/>
            </a:lvl1pPr>
          </a:lstStyle>
          <a:p>
            <a:pPr rtl="0"/>
            <a:r>
              <a:rPr lang="en-US" noProof="0" smtClean="0"/>
              <a:t>Click icon to add picture</a:t>
            </a:r>
            <a:endParaRPr lang="en-GB" noProof="0" dirty="0"/>
          </a:p>
        </p:txBody>
      </p:sp>
      <p:sp>
        <p:nvSpPr>
          <p:cNvPr id="13" name="Picture Placeholder 2"/>
          <p:cNvSpPr>
            <a:spLocks noGrp="1"/>
          </p:cNvSpPr>
          <p:nvPr>
            <p:ph type="pic" sz="quarter" idx="16"/>
          </p:nvPr>
        </p:nvSpPr>
        <p:spPr>
          <a:xfrm>
            <a:off x="9648156" y="1848535"/>
            <a:ext cx="1430337" cy="1430337"/>
          </a:xfrm>
          <a:prstGeom prst="ellipse">
            <a:avLst/>
          </a:prstGeom>
          <a:solidFill>
            <a:schemeClr val="bg2"/>
          </a:solidFill>
        </p:spPr>
        <p:txBody>
          <a:bodyPr rtlCol="0" anchor="ctr">
            <a:normAutofit/>
          </a:bodyPr>
          <a:lstStyle>
            <a:lvl1pPr marL="0" indent="0" algn="ctr">
              <a:buNone/>
              <a:defRPr sz="2000"/>
            </a:lvl1pPr>
          </a:lstStyle>
          <a:p>
            <a:pPr rtl="0"/>
            <a:r>
              <a:rPr lang="en-US" noProof="0" smtClean="0"/>
              <a:t>Click icon to add picture</a:t>
            </a:r>
            <a:endParaRPr lang="en-GB" noProof="0" dirty="0"/>
          </a:p>
        </p:txBody>
      </p:sp>
      <p:sp>
        <p:nvSpPr>
          <p:cNvPr id="27" name="Content Placeholder 2"/>
          <p:cNvSpPr>
            <a:spLocks noGrp="1"/>
          </p:cNvSpPr>
          <p:nvPr>
            <p:ph idx="1"/>
          </p:nvPr>
        </p:nvSpPr>
        <p:spPr>
          <a:xfrm>
            <a:off x="524454" y="4052306"/>
            <a:ext cx="2588705" cy="1749005"/>
          </a:xfrm>
        </p:spPr>
        <p:txBody>
          <a:bodyPr lIns="0" tIns="0" rIns="0" bIns="0" rtlCol="0">
            <a:no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rtl="0"/>
            <a:r>
              <a:rPr lang="en-US" noProof="0" smtClean="0"/>
              <a:t>Edit Master text styles</a:t>
            </a:r>
          </a:p>
        </p:txBody>
      </p:sp>
      <p:sp>
        <p:nvSpPr>
          <p:cNvPr id="28" name="Content Placeholder 2"/>
          <p:cNvSpPr>
            <a:spLocks noGrp="1"/>
          </p:cNvSpPr>
          <p:nvPr>
            <p:ph idx="17" hasCustomPrompt="1"/>
          </p:nvPr>
        </p:nvSpPr>
        <p:spPr>
          <a:xfrm>
            <a:off x="524454" y="3539268"/>
            <a:ext cx="2588705" cy="495389"/>
          </a:xfrm>
        </p:spPr>
        <p:txBody>
          <a:bodyPr lIns="0" tIns="0" rIns="0" bIns="0" rtlCol="0" anchor="ctr">
            <a:noAutofit/>
          </a:bodyPr>
          <a:lstStyle>
            <a:lvl1pPr marL="0" indent="0" algn="ctr">
              <a:buNone/>
              <a:defRPr sz="1600" b="1" cap="all" baseline="0">
                <a:solidFill>
                  <a:srgbClr val="0D1D5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rtl="0"/>
            <a:r>
              <a:rPr lang="en-GB" noProof="0" dirty="0"/>
              <a:t>Executive 01</a:t>
            </a:r>
          </a:p>
        </p:txBody>
      </p:sp>
      <p:sp>
        <p:nvSpPr>
          <p:cNvPr id="29" name="Content Placeholder 2"/>
          <p:cNvSpPr>
            <a:spLocks noGrp="1"/>
          </p:cNvSpPr>
          <p:nvPr>
            <p:ph idx="18"/>
          </p:nvPr>
        </p:nvSpPr>
        <p:spPr>
          <a:xfrm>
            <a:off x="3377853" y="4052306"/>
            <a:ext cx="2588705" cy="1749005"/>
          </a:xfrm>
        </p:spPr>
        <p:txBody>
          <a:bodyPr lIns="0" tIns="0" rIns="0" bIns="0" rtlCol="0">
            <a:no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rtl="0"/>
            <a:r>
              <a:rPr lang="en-US" noProof="0" smtClean="0"/>
              <a:t>Edit Master text styles</a:t>
            </a:r>
          </a:p>
        </p:txBody>
      </p:sp>
      <p:sp>
        <p:nvSpPr>
          <p:cNvPr id="30" name="Content Placeholder 2"/>
          <p:cNvSpPr>
            <a:spLocks noGrp="1"/>
          </p:cNvSpPr>
          <p:nvPr>
            <p:ph idx="19" hasCustomPrompt="1"/>
          </p:nvPr>
        </p:nvSpPr>
        <p:spPr>
          <a:xfrm>
            <a:off x="3377853" y="3539268"/>
            <a:ext cx="2588705" cy="495389"/>
          </a:xfrm>
        </p:spPr>
        <p:txBody>
          <a:bodyPr lIns="0" tIns="0" rIns="0" bIns="0" rtlCol="0" anchor="ctr">
            <a:noAutofit/>
          </a:bodyPr>
          <a:lstStyle>
            <a:lvl1pPr marL="0" indent="0" algn="ctr">
              <a:buNone/>
              <a:defRPr sz="1600" b="1" cap="all" baseline="0">
                <a:solidFill>
                  <a:srgbClr val="0D1D5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rtl="0"/>
            <a:r>
              <a:rPr lang="en-GB" noProof="0" dirty="0"/>
              <a:t>Executive 01</a:t>
            </a:r>
          </a:p>
        </p:txBody>
      </p:sp>
      <p:sp>
        <p:nvSpPr>
          <p:cNvPr id="31" name="Content Placeholder 2"/>
          <p:cNvSpPr>
            <a:spLocks noGrp="1"/>
          </p:cNvSpPr>
          <p:nvPr>
            <p:ph idx="20"/>
          </p:nvPr>
        </p:nvSpPr>
        <p:spPr>
          <a:xfrm>
            <a:off x="6216589" y="4052306"/>
            <a:ext cx="2588705" cy="1749005"/>
          </a:xfrm>
        </p:spPr>
        <p:txBody>
          <a:bodyPr lIns="0" tIns="0" rIns="0" bIns="0" rtlCol="0">
            <a:no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rtl="0"/>
            <a:r>
              <a:rPr lang="en-US" noProof="0" smtClean="0"/>
              <a:t>Edit Master text styles</a:t>
            </a:r>
          </a:p>
        </p:txBody>
      </p:sp>
      <p:sp>
        <p:nvSpPr>
          <p:cNvPr id="32" name="Content Placeholder 2"/>
          <p:cNvSpPr>
            <a:spLocks noGrp="1"/>
          </p:cNvSpPr>
          <p:nvPr>
            <p:ph idx="21" hasCustomPrompt="1"/>
          </p:nvPr>
        </p:nvSpPr>
        <p:spPr>
          <a:xfrm>
            <a:off x="6216589" y="3539268"/>
            <a:ext cx="2588705" cy="495389"/>
          </a:xfrm>
        </p:spPr>
        <p:txBody>
          <a:bodyPr lIns="0" tIns="0" rIns="0" bIns="0" rtlCol="0" anchor="ctr">
            <a:noAutofit/>
          </a:bodyPr>
          <a:lstStyle>
            <a:lvl1pPr marL="0" indent="0" algn="ctr">
              <a:buNone/>
              <a:defRPr sz="1600" b="1" cap="all" baseline="0">
                <a:solidFill>
                  <a:srgbClr val="0D1D5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rtl="0"/>
            <a:r>
              <a:rPr lang="en-GB" noProof="0" dirty="0"/>
              <a:t>Executive 01</a:t>
            </a:r>
          </a:p>
        </p:txBody>
      </p:sp>
      <p:sp>
        <p:nvSpPr>
          <p:cNvPr id="33" name="Content Placeholder 2"/>
          <p:cNvSpPr>
            <a:spLocks noGrp="1"/>
          </p:cNvSpPr>
          <p:nvPr>
            <p:ph idx="22"/>
          </p:nvPr>
        </p:nvSpPr>
        <p:spPr>
          <a:xfrm>
            <a:off x="9068972" y="4052306"/>
            <a:ext cx="2588705" cy="1749005"/>
          </a:xfrm>
        </p:spPr>
        <p:txBody>
          <a:bodyPr lIns="0" tIns="0" rIns="0" bIns="0" rtlCol="0">
            <a:no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rtl="0"/>
            <a:r>
              <a:rPr lang="en-US" noProof="0" smtClean="0"/>
              <a:t>Edit Master text styles</a:t>
            </a:r>
          </a:p>
        </p:txBody>
      </p:sp>
      <p:sp>
        <p:nvSpPr>
          <p:cNvPr id="34" name="Content Placeholder 2"/>
          <p:cNvSpPr>
            <a:spLocks noGrp="1"/>
          </p:cNvSpPr>
          <p:nvPr>
            <p:ph idx="23" hasCustomPrompt="1"/>
          </p:nvPr>
        </p:nvSpPr>
        <p:spPr>
          <a:xfrm>
            <a:off x="9068972" y="3539268"/>
            <a:ext cx="2588705" cy="495389"/>
          </a:xfrm>
        </p:spPr>
        <p:txBody>
          <a:bodyPr lIns="0" tIns="0" rIns="0" bIns="0" rtlCol="0" anchor="ctr">
            <a:noAutofit/>
          </a:bodyPr>
          <a:lstStyle>
            <a:lvl1pPr marL="0" indent="0" algn="ctr">
              <a:buNone/>
              <a:defRPr sz="1600" b="1" cap="all" baseline="0">
                <a:solidFill>
                  <a:srgbClr val="0D1D5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rtl="0"/>
            <a:r>
              <a:rPr lang="en-GB" noProof="0" dirty="0"/>
              <a:t>Executive 01</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pPr rtl="0"/>
            <a:r>
              <a:rPr lang="en-US" noProof="0" smtClean="0"/>
              <a:t>Click to edit Master title style</a:t>
            </a:r>
            <a:endParaRPr lang="en-GB" noProof="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rtl="0"/>
            <a:r>
              <a:rPr lang="en-GB" noProof="0"/>
              <a:t>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rtl="0"/>
            <a:fld id="{59B8D6E1-39C9-4C44-91D8-BAEE9FF6D549}" type="datetime1">
              <a:rPr lang="en-GB" noProof="0" smtClean="0"/>
              <a:t>20/06/2020</a:t>
            </a:fld>
            <a:endParaRPr lang="en-GB" noProof="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rtl="0"/>
            <a:endParaRPr lang="en-GB" noProof="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rtl="0"/>
            <a:fld id="{9EC71654-96A5-4280-94F3-931C61A9F92C}" type="slidenum">
              <a:rPr lang="en-GB" noProof="0" smtClean="0"/>
              <a:t>‹#›</a:t>
            </a:fld>
            <a:endParaRPr lang="en-GB" noProof="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3" Type="http://schemas.openxmlformats.org/officeDocument/2006/relationships/hyperlink" Target="https://www.timeanddate.com/worldclock/singapore/singapore" TargetMode="External"/><Relationship Id="rId2" Type="http://schemas.openxmlformats.org/officeDocument/2006/relationships/hyperlink" Target="https://www.timeanddate.com/holidays/singapore/" TargetMode="Externa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hyperlink" Target="https://drive.google.com/drive/folders/10w48TjGGGJe-Fqatr8seuiScOvtWv4eg?usp=sharing" TargetMode="External"/><Relationship Id="rId2" Type="http://schemas.openxmlformats.org/officeDocument/2006/relationships/hyperlink" Target="http://41698060-7459-44a9-97d6-6b4da799ad9a.southeastasia.azurecontainer.io/score" TargetMode="External"/><Relationship Id="rId1" Type="http://schemas.openxmlformats.org/officeDocument/2006/relationships/slideLayout" Target="../slideLayouts/slideLayout5.xml"/><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hyperlink" Target="https://www.rappler.com/business/229264-grab-philippines-measures-curb-driver-passenger-cancellations" TargetMode="External"/><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image" Target="../media/image17.jpeg"/><Relationship Id="rId3" Type="http://schemas.openxmlformats.org/officeDocument/2006/relationships/image" Target="../media/image13.jpeg"/><Relationship Id="rId7"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8.xml"/><Relationship Id="rId6" Type="http://schemas.openxmlformats.org/officeDocument/2006/relationships/image" Target="../media/image3.svg"/><Relationship Id="rId5" Type="http://schemas.openxmlformats.org/officeDocument/2006/relationships/image" Target="../media/image15.pn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8.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rtlCol="0"/>
          <a:lstStyle/>
          <a:p>
            <a:pPr lvl="0" defTabSz="1828165">
              <a:lnSpc>
                <a:spcPct val="110000"/>
              </a:lnSpc>
              <a:spcBef>
                <a:spcPts val="0"/>
              </a:spcBef>
              <a:spcAft>
                <a:spcPts val="600"/>
              </a:spcAft>
              <a:defRPr/>
            </a:pPr>
            <a:r>
              <a:rPr lang="en-US" altLang="en-GB" sz="3600" cap="none" dirty="0">
                <a:solidFill>
                  <a:srgbClr val="000000"/>
                </a:solidFill>
                <a:latin typeface="Tahoma" panose="020B0604030504040204" charset="0"/>
                <a:ea typeface="Verdana" panose="020B0604030504040204" pitchFamily="34" charset="0"/>
                <a:cs typeface="Tahoma" panose="020B0604030504040204" charset="0"/>
              </a:rPr>
              <a:t>Route ETA Prediction In Singapore</a:t>
            </a:r>
          </a:p>
        </p:txBody>
      </p:sp>
      <p:sp>
        <p:nvSpPr>
          <p:cNvPr id="3" name="Subtitle 2"/>
          <p:cNvSpPr>
            <a:spLocks noGrp="1"/>
          </p:cNvSpPr>
          <p:nvPr>
            <p:ph type="subTitle" idx="1"/>
          </p:nvPr>
        </p:nvSpPr>
        <p:spPr/>
        <p:txBody>
          <a:bodyPr rtlCol="0"/>
          <a:lstStyle/>
          <a:p>
            <a:pPr lvl="0" defTabSz="1828165">
              <a:lnSpc>
                <a:spcPct val="110000"/>
              </a:lnSpc>
              <a:spcBef>
                <a:spcPts val="0"/>
              </a:spcBef>
              <a:spcAft>
                <a:spcPts val="600"/>
              </a:spcAft>
              <a:defRPr/>
            </a:pPr>
            <a:r>
              <a:rPr lang="en-GB" cap="none" dirty="0">
                <a:solidFill>
                  <a:srgbClr val="B0013A"/>
                </a:solidFill>
                <a:latin typeface="Verdana" panose="020B0604030504040204" pitchFamily="34" charset="0"/>
                <a:ea typeface="Verdana" panose="020B0604030504040204" pitchFamily="34" charset="0"/>
              </a:rPr>
              <a:t>AI for a smooth journey</a:t>
            </a:r>
          </a:p>
          <a:p>
            <a:pPr rtl="0"/>
            <a:endParaRPr lang="en-GB" dirty="0"/>
          </a:p>
        </p:txBody>
      </p:sp>
      <p:sp>
        <p:nvSpPr>
          <p:cNvPr id="4" name="Rounded Rectangle 3"/>
          <p:cNvSpPr/>
          <p:nvPr/>
        </p:nvSpPr>
        <p:spPr>
          <a:xfrm>
            <a:off x="6281162" y="1013722"/>
            <a:ext cx="2617304" cy="115956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MY"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5"/>
          <p:cNvPicPr>
            <a:picLocks noChangeAspect="1"/>
          </p:cNvPicPr>
          <p:nvPr/>
        </p:nvPicPr>
        <p:blipFill>
          <a:blip r:embed="rId3"/>
          <a:stretch>
            <a:fillRect/>
          </a:stretch>
        </p:blipFill>
        <p:spPr>
          <a:xfrm>
            <a:off x="10403969" y="5994946"/>
            <a:ext cx="1788031" cy="863054"/>
          </a:xfrm>
          <a:prstGeom prst="rect">
            <a:avLst/>
          </a:prstGeom>
        </p:spPr>
      </p:pic>
      <p:pic>
        <p:nvPicPr>
          <p:cNvPr id="13" name="Picture Placeholder 12"/>
          <p:cNvPicPr>
            <a:picLocks noGrp="1" noChangeAspect="1"/>
          </p:cNvPicPr>
          <p:nvPr>
            <p:ph type="pic" sz="quarter" idx="10"/>
          </p:nvPr>
        </p:nvPicPr>
        <p:blipFill>
          <a:blip r:embed="rId4"/>
          <a:srcRect l="563" t="1260" r="20515" b="511"/>
          <a:stretch>
            <a:fillRect/>
          </a:stretch>
        </p:blipFill>
        <p:spPr>
          <a:xfrm>
            <a:off x="830580" y="812165"/>
            <a:ext cx="5313680" cy="5106035"/>
          </a:xfrm>
          <a:prstGeom prst="ellipse">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pPr rtl="0"/>
            <a:fld id="{9EC71654-96A5-4280-94F3-931C61A9F92C}" type="slidenum">
              <a:rPr lang="en-GB" noProof="0" smtClean="0"/>
              <a:t>10</a:t>
            </a:fld>
            <a:endParaRPr lang="en-GB" noProof="0" dirty="0"/>
          </a:p>
        </p:txBody>
      </p:sp>
      <p:sp>
        <p:nvSpPr>
          <p:cNvPr id="7" name="Content Placeholder 6"/>
          <p:cNvSpPr>
            <a:spLocks noGrp="1"/>
          </p:cNvSpPr>
          <p:nvPr>
            <p:ph idx="1"/>
          </p:nvPr>
        </p:nvSpPr>
        <p:spPr>
          <a:xfrm>
            <a:off x="292608" y="1316736"/>
            <a:ext cx="11061192" cy="4860227"/>
          </a:xfrm>
        </p:spPr>
        <p:txBody>
          <a:bodyPr>
            <a:normAutofit/>
          </a:bodyPr>
          <a:lstStyle/>
          <a:p>
            <a:r>
              <a:rPr lang="en-US" sz="1500" dirty="0" smtClean="0"/>
              <a:t>External data usage &amp; Feature creation: </a:t>
            </a:r>
          </a:p>
          <a:p>
            <a:pPr lvl="1">
              <a:buFont typeface="Wingdings" panose="05000000000000000000" pitchFamily="2" charset="2"/>
              <a:buChar char="v"/>
            </a:pPr>
            <a:r>
              <a:rPr lang="en-US" sz="1500" dirty="0"/>
              <a:t>External data 1: Public holiday data (year 2019) scraped from </a:t>
            </a:r>
            <a:r>
              <a:rPr lang="en-MY" sz="1500" dirty="0">
                <a:hlinkClick r:id="rId2"/>
              </a:rPr>
              <a:t>https://www.timeanddate.com/holidays/singapore/</a:t>
            </a:r>
            <a:endParaRPr lang="en-US" sz="1500" dirty="0"/>
          </a:p>
          <a:p>
            <a:pPr lvl="1">
              <a:buFont typeface="Wingdings" panose="05000000000000000000" pitchFamily="2" charset="2"/>
              <a:buChar char="v"/>
            </a:pPr>
            <a:r>
              <a:rPr lang="en-US" sz="1500" dirty="0"/>
              <a:t>External data 2: Weather data scraped from </a:t>
            </a:r>
            <a:r>
              <a:rPr lang="en-MY" sz="1500" dirty="0">
                <a:hlinkClick r:id="rId3"/>
              </a:rPr>
              <a:t>https://</a:t>
            </a:r>
            <a:r>
              <a:rPr lang="en-MY" sz="1500" dirty="0" smtClean="0">
                <a:hlinkClick r:id="rId3"/>
              </a:rPr>
              <a:t>www.timeanddate.com/worldclock/singapore/singapore</a:t>
            </a:r>
            <a:endParaRPr lang="en-US" sz="1500" dirty="0" smtClean="0"/>
          </a:p>
          <a:p>
            <a:pPr lvl="1">
              <a:buFont typeface="Wingdings" panose="05000000000000000000" pitchFamily="2" charset="2"/>
              <a:buChar char="v"/>
            </a:pPr>
            <a:r>
              <a:rPr lang="en-US" sz="1500" dirty="0" smtClean="0"/>
              <a:t>Estimation of ETA for each route is calculated</a:t>
            </a:r>
          </a:p>
          <a:p>
            <a:pPr lvl="1">
              <a:buFont typeface="Wingdings" panose="05000000000000000000" pitchFamily="2" charset="2"/>
              <a:buChar char="v"/>
            </a:pPr>
            <a:r>
              <a:rPr lang="en-US" altLang="zh-CN" sz="1500" dirty="0" smtClean="0"/>
              <a:t>Various </a:t>
            </a:r>
            <a:r>
              <a:rPr lang="en-US" sz="1500" dirty="0" smtClean="0"/>
              <a:t>Network metrics</a:t>
            </a:r>
          </a:p>
          <a:p>
            <a:pPr lvl="1">
              <a:buFont typeface="Wingdings" panose="05000000000000000000" pitchFamily="2" charset="2"/>
              <a:buChar char="v"/>
            </a:pPr>
            <a:endParaRPr lang="en-US" sz="1500" dirty="0" smtClean="0"/>
          </a:p>
          <a:p>
            <a:r>
              <a:rPr lang="en-US" sz="1500" dirty="0" smtClean="0"/>
              <a:t>Model training:</a:t>
            </a:r>
          </a:p>
          <a:p>
            <a:pPr lvl="1">
              <a:buFont typeface="Wingdings" panose="05000000000000000000" pitchFamily="2" charset="2"/>
              <a:buChar char="v"/>
            </a:pPr>
            <a:r>
              <a:rPr lang="en-US" sz="1500" dirty="0" smtClean="0"/>
              <a:t>Split data into 2 parts (7:3) – 70% is used as training data &amp; 30% is used as testing data</a:t>
            </a:r>
          </a:p>
          <a:p>
            <a:pPr lvl="1">
              <a:buFont typeface="Wingdings" panose="05000000000000000000" pitchFamily="2" charset="2"/>
              <a:buChar char="v"/>
            </a:pPr>
            <a:r>
              <a:rPr lang="en-US" sz="1500" dirty="0" smtClean="0"/>
              <a:t>Used Bayesian Optimization and 2 folds </a:t>
            </a:r>
            <a:r>
              <a:rPr lang="en-US" sz="1500" smtClean="0"/>
              <a:t>cross validation(training) </a:t>
            </a:r>
            <a:r>
              <a:rPr lang="en-US" sz="1500" dirty="0" smtClean="0"/>
              <a:t>to optimize various models such as </a:t>
            </a:r>
            <a:r>
              <a:rPr lang="en-US" sz="1500" dirty="0" err="1" smtClean="0"/>
              <a:t>RandomForest</a:t>
            </a:r>
            <a:r>
              <a:rPr lang="en-US" sz="1500" dirty="0" smtClean="0"/>
              <a:t>, </a:t>
            </a:r>
            <a:r>
              <a:rPr lang="en-US" sz="1500" dirty="0" err="1" smtClean="0"/>
              <a:t>XGBoost</a:t>
            </a:r>
            <a:r>
              <a:rPr lang="en-US" sz="1500" dirty="0" smtClean="0"/>
              <a:t> and </a:t>
            </a:r>
            <a:r>
              <a:rPr lang="en-US" sz="1500" dirty="0" err="1" smtClean="0"/>
              <a:t>LightGBM</a:t>
            </a:r>
            <a:r>
              <a:rPr lang="en-US" sz="1500" dirty="0" smtClean="0"/>
              <a:t>.</a:t>
            </a:r>
          </a:p>
          <a:p>
            <a:pPr lvl="1">
              <a:buFont typeface="Wingdings" panose="05000000000000000000" pitchFamily="2" charset="2"/>
              <a:buChar char="v"/>
            </a:pPr>
            <a:r>
              <a:rPr lang="en-US" sz="1500" dirty="0" smtClean="0"/>
              <a:t>Selected </a:t>
            </a:r>
            <a:r>
              <a:rPr lang="en-US" altLang="zh-CN" sz="1500" dirty="0" err="1" smtClean="0"/>
              <a:t>LightGBM</a:t>
            </a:r>
            <a:r>
              <a:rPr lang="en-US" altLang="zh-CN" sz="1500" dirty="0" smtClean="0"/>
              <a:t> as final model as it provided lowest RMSE in test score.</a:t>
            </a:r>
            <a:r>
              <a:rPr lang="en-US" sz="1500" dirty="0" smtClean="0"/>
              <a:t> </a:t>
            </a:r>
          </a:p>
          <a:p>
            <a:pPr lvl="1">
              <a:buFont typeface="Wingdings" panose="05000000000000000000" pitchFamily="2" charset="2"/>
              <a:buChar char="v"/>
            </a:pPr>
            <a:endParaRPr lang="en-US" sz="1500" dirty="0" smtClean="0"/>
          </a:p>
          <a:p>
            <a:r>
              <a:rPr lang="en-US" sz="1500" dirty="0" smtClean="0"/>
              <a:t>Model testing: </a:t>
            </a:r>
          </a:p>
          <a:p>
            <a:pPr lvl="1">
              <a:buFont typeface="Wingdings" panose="05000000000000000000" pitchFamily="2" charset="2"/>
              <a:buChar char="v"/>
            </a:pPr>
            <a:r>
              <a:rPr lang="en-US" sz="1500" dirty="0" smtClean="0"/>
              <a:t>From the test data set, we are able to achieve RMSE = 204</a:t>
            </a:r>
          </a:p>
        </p:txBody>
      </p:sp>
      <p:sp>
        <p:nvSpPr>
          <p:cNvPr id="2" name="Title 1"/>
          <p:cNvSpPr>
            <a:spLocks noGrp="1"/>
          </p:cNvSpPr>
          <p:nvPr>
            <p:ph type="title"/>
          </p:nvPr>
        </p:nvSpPr>
        <p:spPr/>
        <p:txBody>
          <a:bodyPr/>
          <a:lstStyle/>
          <a:p>
            <a:r>
              <a:rPr lang="en-US" dirty="0" smtClean="0"/>
              <a:t>Model TRAINING PROCESS</a:t>
            </a:r>
            <a:endParaRPr lang="en-MY" dirty="0"/>
          </a:p>
        </p:txBody>
      </p:sp>
      <p:sp>
        <p:nvSpPr>
          <p:cNvPr id="4" name="Rounded Rectangle 3"/>
          <p:cNvSpPr/>
          <p:nvPr/>
        </p:nvSpPr>
        <p:spPr>
          <a:xfrm>
            <a:off x="0" y="6256866"/>
            <a:ext cx="2617304" cy="60113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MY"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0" y="6256866"/>
            <a:ext cx="2617304" cy="60113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MY"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Slide Number Placeholder 2"/>
          <p:cNvSpPr>
            <a:spLocks noGrp="1"/>
          </p:cNvSpPr>
          <p:nvPr>
            <p:ph type="sldNum" sz="quarter" idx="12"/>
          </p:nvPr>
        </p:nvSpPr>
        <p:spPr/>
        <p:txBody>
          <a:bodyPr/>
          <a:lstStyle/>
          <a:p>
            <a:pPr rtl="0"/>
            <a:fld id="{9EC71654-96A5-4280-94F3-931C61A9F92C}" type="slidenum">
              <a:rPr lang="en-GB" noProof="0" smtClean="0"/>
              <a:t>11</a:t>
            </a:fld>
            <a:endParaRPr lang="en-GB" noProof="0" dirty="0"/>
          </a:p>
        </p:txBody>
      </p:sp>
      <p:sp>
        <p:nvSpPr>
          <p:cNvPr id="7" name="Content Placeholder 6"/>
          <p:cNvSpPr>
            <a:spLocks noGrp="1"/>
          </p:cNvSpPr>
          <p:nvPr>
            <p:ph idx="1"/>
          </p:nvPr>
        </p:nvSpPr>
        <p:spPr>
          <a:xfrm>
            <a:off x="234315" y="1332230"/>
            <a:ext cx="11532235" cy="5310505"/>
          </a:xfrm>
        </p:spPr>
        <p:txBody>
          <a:bodyPr>
            <a:normAutofit/>
          </a:bodyPr>
          <a:lstStyle/>
          <a:p>
            <a:r>
              <a:rPr lang="en-US" sz="1600" dirty="0" smtClean="0"/>
              <a:t>Here’s an overview of pipeline how of creation and deployment of model in Azure Machine Learning Service.</a:t>
            </a:r>
          </a:p>
          <a:p>
            <a:endParaRPr lang="en-US" sz="1600" dirty="0" smtClean="0"/>
          </a:p>
          <a:p>
            <a:endParaRPr lang="en-US" sz="1600" dirty="0" smtClean="0"/>
          </a:p>
          <a:p>
            <a:endParaRPr lang="en-US" sz="1600" dirty="0" smtClean="0"/>
          </a:p>
          <a:p>
            <a:endParaRPr lang="en-US" sz="1600" dirty="0" smtClean="0"/>
          </a:p>
          <a:p>
            <a:endParaRPr lang="en-US" sz="1600" dirty="0" smtClean="0"/>
          </a:p>
          <a:p>
            <a:endParaRPr lang="en-US" sz="1600" dirty="0" smtClean="0"/>
          </a:p>
          <a:p>
            <a:endParaRPr lang="en-US" sz="1600" dirty="0" smtClean="0"/>
          </a:p>
          <a:p>
            <a:endParaRPr lang="en-US" sz="1600" dirty="0" smtClean="0"/>
          </a:p>
          <a:p>
            <a:endParaRPr lang="en-US" sz="1600" dirty="0" smtClean="0"/>
          </a:p>
          <a:p>
            <a:endParaRPr lang="en-US" sz="1600" dirty="0" smtClean="0"/>
          </a:p>
          <a:p>
            <a:endParaRPr lang="en-US" sz="1600" dirty="0" smtClean="0"/>
          </a:p>
          <a:p>
            <a:endParaRPr lang="en-US" sz="1600" dirty="0" smtClean="0"/>
          </a:p>
          <a:p>
            <a:r>
              <a:rPr lang="en-US" sz="1600" dirty="0" smtClean="0"/>
              <a:t>For prediction of new tracks (for Singapore), kindly refer to scoring script which consists of endpoint &amp; procedure to use the model with specified data format input.</a:t>
            </a:r>
          </a:p>
          <a:p>
            <a:pPr>
              <a:buFont typeface="Wingdings" panose="05000000000000000000" pitchFamily="2" charset="2"/>
              <a:buChar char="Ø"/>
            </a:pPr>
            <a:endParaRPr lang="en-US" sz="1600" dirty="0" smtClean="0"/>
          </a:p>
          <a:p>
            <a:pPr>
              <a:buFont typeface="Wingdings" panose="05000000000000000000" pitchFamily="2" charset="2"/>
              <a:buChar char="Ø"/>
            </a:pPr>
            <a:endParaRPr lang="en-US" sz="1600" dirty="0" smtClean="0"/>
          </a:p>
        </p:txBody>
      </p:sp>
      <p:sp>
        <p:nvSpPr>
          <p:cNvPr id="2" name="Title 1"/>
          <p:cNvSpPr>
            <a:spLocks noGrp="1"/>
          </p:cNvSpPr>
          <p:nvPr>
            <p:ph type="title"/>
          </p:nvPr>
        </p:nvSpPr>
        <p:spPr/>
        <p:txBody>
          <a:bodyPr/>
          <a:lstStyle/>
          <a:p>
            <a:r>
              <a:rPr lang="en-US" dirty="0" smtClean="0"/>
              <a:t>Model DEPLOYMENT</a:t>
            </a:r>
            <a:endParaRPr lang="en-MY" dirty="0"/>
          </a:p>
        </p:txBody>
      </p:sp>
      <p:pic>
        <p:nvPicPr>
          <p:cNvPr id="5" name="Picture 4" descr="Model Deployment"/>
          <p:cNvPicPr>
            <a:picLocks noChangeAspect="1"/>
          </p:cNvPicPr>
          <p:nvPr/>
        </p:nvPicPr>
        <p:blipFill>
          <a:blip r:embed="rId2"/>
          <a:stretch>
            <a:fillRect/>
          </a:stretch>
        </p:blipFill>
        <p:spPr>
          <a:xfrm>
            <a:off x="737870" y="1661160"/>
            <a:ext cx="7823835" cy="411670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smtClean="0"/>
              <a:t>APPENDIX</a:t>
            </a:r>
            <a:endParaRPr lang="en-MY" dirty="0"/>
          </a:p>
        </p:txBody>
      </p:sp>
      <p:sp>
        <p:nvSpPr>
          <p:cNvPr id="6" name="Subtitle 5"/>
          <p:cNvSpPr>
            <a:spLocks noGrp="1"/>
          </p:cNvSpPr>
          <p:nvPr>
            <p:ph type="subTitle" idx="1"/>
          </p:nvPr>
        </p:nvSpPr>
        <p:spPr/>
        <p:txBody>
          <a:bodyPr/>
          <a:lstStyle/>
          <a:p>
            <a:r>
              <a:rPr lang="en-US" dirty="0" smtClean="0"/>
              <a:t>Script snippets (for scoring)</a:t>
            </a:r>
            <a:endParaRPr lang="en-MY" dirty="0"/>
          </a:p>
        </p:txBody>
      </p:sp>
      <p:sp>
        <p:nvSpPr>
          <p:cNvPr id="2" name="Slide Number Placeholder 1"/>
          <p:cNvSpPr>
            <a:spLocks noGrp="1"/>
          </p:cNvSpPr>
          <p:nvPr>
            <p:ph type="sldNum" sz="quarter" idx="4294967295"/>
          </p:nvPr>
        </p:nvSpPr>
        <p:spPr>
          <a:xfrm>
            <a:off x="11896725" y="6456363"/>
            <a:ext cx="295275" cy="187325"/>
          </a:xfrm>
        </p:spPr>
        <p:txBody>
          <a:bodyPr/>
          <a:lstStyle/>
          <a:p>
            <a:pPr rtl="0"/>
            <a:fld id="{9EC71654-96A5-4280-94F3-931C61A9F92C}" type="slidenum">
              <a:rPr lang="en-GB" noProof="0" smtClean="0"/>
              <a:t>12</a:t>
            </a:fld>
            <a:endParaRPr lang="en-GB" noProof="0" dirty="0"/>
          </a:p>
        </p:txBody>
      </p:sp>
      <p:sp>
        <p:nvSpPr>
          <p:cNvPr id="7" name="Oval 6"/>
          <p:cNvSpPr/>
          <p:nvPr/>
        </p:nvSpPr>
        <p:spPr>
          <a:xfrm>
            <a:off x="9509760" y="301752"/>
            <a:ext cx="2386965" cy="841248"/>
          </a:xfrm>
          <a:prstGeom prst="ellipse">
            <a:avLst/>
          </a:prstGeom>
          <a:solidFill>
            <a:srgbClr val="6666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21431680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mtClean="0"/>
              <a:t>Scoring function</a:t>
            </a:r>
            <a:endParaRPr lang="en-MY" dirty="0"/>
          </a:p>
        </p:txBody>
      </p:sp>
      <p:sp>
        <p:nvSpPr>
          <p:cNvPr id="7" name="Rounded Rectangle 6"/>
          <p:cNvSpPr/>
          <p:nvPr/>
        </p:nvSpPr>
        <p:spPr>
          <a:xfrm>
            <a:off x="0" y="6256866"/>
            <a:ext cx="2617304" cy="60113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MY"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TextBox 5"/>
          <p:cNvSpPr txBox="1"/>
          <p:nvPr/>
        </p:nvSpPr>
        <p:spPr>
          <a:xfrm>
            <a:off x="246888" y="1166957"/>
            <a:ext cx="11000232" cy="6017032"/>
          </a:xfrm>
          <a:prstGeom prst="rect">
            <a:avLst/>
          </a:prstGeom>
          <a:noFill/>
        </p:spPr>
        <p:txBody>
          <a:bodyPr wrap="square" rtlCol="0">
            <a:spAutoFit/>
          </a:bodyPr>
          <a:lstStyle/>
          <a:p>
            <a:r>
              <a:rPr lang="en-MY" sz="700" dirty="0"/>
              <a:t>import </a:t>
            </a:r>
            <a:r>
              <a:rPr lang="en-MY" sz="700" dirty="0" err="1"/>
              <a:t>json</a:t>
            </a:r>
            <a:endParaRPr lang="en-MY" sz="700" dirty="0"/>
          </a:p>
          <a:p>
            <a:r>
              <a:rPr lang="en-MY" sz="700" dirty="0"/>
              <a:t>import requests</a:t>
            </a:r>
          </a:p>
          <a:p>
            <a:r>
              <a:rPr lang="en-MY" sz="700" dirty="0"/>
              <a:t>import pandas as </a:t>
            </a:r>
            <a:r>
              <a:rPr lang="en-MY" sz="700" dirty="0" err="1"/>
              <a:t>pd</a:t>
            </a:r>
            <a:endParaRPr lang="en-MY" sz="700" dirty="0"/>
          </a:p>
          <a:p>
            <a:endParaRPr lang="en-MY" sz="700" dirty="0"/>
          </a:p>
          <a:p>
            <a:r>
              <a:rPr lang="en-MY" sz="700" dirty="0"/>
              <a:t>#conversion to pandas</a:t>
            </a:r>
          </a:p>
          <a:p>
            <a:r>
              <a:rPr lang="en-MY" sz="700" dirty="0" err="1"/>
              <a:t>def</a:t>
            </a:r>
            <a:r>
              <a:rPr lang="en-MY" sz="700" dirty="0"/>
              <a:t> </a:t>
            </a:r>
            <a:r>
              <a:rPr lang="en-MY" sz="700" dirty="0" err="1"/>
              <a:t>conv</a:t>
            </a:r>
            <a:r>
              <a:rPr lang="en-MY" sz="700" dirty="0"/>
              <a:t>_(</a:t>
            </a:r>
            <a:r>
              <a:rPr lang="en-MY" sz="700" dirty="0" err="1"/>
              <a:t>ch</a:t>
            </a:r>
            <a:r>
              <a:rPr lang="en-MY" sz="700" dirty="0"/>
              <a:t>): </a:t>
            </a:r>
          </a:p>
          <a:p>
            <a:r>
              <a:rPr lang="en-MY" sz="700" dirty="0"/>
              <a:t>    res = </a:t>
            </a:r>
            <a:r>
              <a:rPr lang="en-MY" sz="700" dirty="0" err="1"/>
              <a:t>ch.strip</a:t>
            </a:r>
            <a:r>
              <a:rPr lang="en-MY" sz="700" dirty="0"/>
              <a:t>('][').split(', ') </a:t>
            </a:r>
          </a:p>
          <a:p>
            <a:r>
              <a:rPr lang="en-MY" sz="700" dirty="0"/>
              <a:t>    res = [</a:t>
            </a:r>
            <a:r>
              <a:rPr lang="en-MY" sz="700" dirty="0" err="1"/>
              <a:t>s.strip</a:t>
            </a:r>
            <a:r>
              <a:rPr lang="en-MY" sz="700" dirty="0"/>
              <a:t>('["]') for s in res]</a:t>
            </a:r>
          </a:p>
          <a:p>
            <a:r>
              <a:rPr lang="en-MY" sz="700" dirty="0"/>
              <a:t>    </a:t>
            </a:r>
            <a:r>
              <a:rPr lang="en-MY" sz="700" dirty="0" err="1"/>
              <a:t>res_pd</a:t>
            </a:r>
            <a:r>
              <a:rPr lang="en-MY" sz="700" dirty="0"/>
              <a:t> = </a:t>
            </a:r>
            <a:r>
              <a:rPr lang="en-MY" sz="700" dirty="0" err="1"/>
              <a:t>pd.DataFrame</a:t>
            </a:r>
            <a:r>
              <a:rPr lang="en-MY" sz="700" dirty="0"/>
              <a:t>(res)</a:t>
            </a:r>
          </a:p>
          <a:p>
            <a:r>
              <a:rPr lang="en-MY" sz="700" dirty="0"/>
              <a:t>    </a:t>
            </a:r>
            <a:r>
              <a:rPr lang="en-MY" sz="700" dirty="0" err="1"/>
              <a:t>res_pd.columns</a:t>
            </a:r>
            <a:r>
              <a:rPr lang="en-MY" sz="700" dirty="0"/>
              <a:t> = ['</a:t>
            </a:r>
            <a:r>
              <a:rPr lang="en-MY" sz="700" dirty="0" err="1"/>
              <a:t>pred</a:t>
            </a:r>
            <a:r>
              <a:rPr lang="en-MY" sz="700" dirty="0"/>
              <a:t>']</a:t>
            </a:r>
          </a:p>
          <a:p>
            <a:r>
              <a:rPr lang="en-MY" sz="700" dirty="0"/>
              <a:t>    </a:t>
            </a:r>
            <a:r>
              <a:rPr lang="en-MY" sz="700" dirty="0" err="1"/>
              <a:t>res_pd</a:t>
            </a:r>
            <a:r>
              <a:rPr lang="en-MY" sz="700" dirty="0"/>
              <a:t>['</a:t>
            </a:r>
            <a:r>
              <a:rPr lang="en-MY" sz="700" dirty="0" err="1"/>
              <a:t>pred</a:t>
            </a:r>
            <a:r>
              <a:rPr lang="en-MY" sz="700" dirty="0"/>
              <a:t>'] = </a:t>
            </a:r>
            <a:r>
              <a:rPr lang="en-MY" sz="700" dirty="0" err="1"/>
              <a:t>pd.to_numeric</a:t>
            </a:r>
            <a:r>
              <a:rPr lang="en-MY" sz="700" dirty="0"/>
              <a:t>(</a:t>
            </a:r>
            <a:r>
              <a:rPr lang="en-MY" sz="700" dirty="0" err="1"/>
              <a:t>res_pd</a:t>
            </a:r>
            <a:r>
              <a:rPr lang="en-MY" sz="700" dirty="0"/>
              <a:t>['</a:t>
            </a:r>
            <a:r>
              <a:rPr lang="en-MY" sz="700" dirty="0" err="1"/>
              <a:t>pred</a:t>
            </a:r>
            <a:r>
              <a:rPr lang="en-MY" sz="700" dirty="0"/>
              <a:t>'])</a:t>
            </a:r>
          </a:p>
          <a:p>
            <a:r>
              <a:rPr lang="en-MY" sz="700" dirty="0"/>
              <a:t>    return </a:t>
            </a:r>
            <a:r>
              <a:rPr lang="en-MY" sz="700" dirty="0" err="1"/>
              <a:t>res_pd</a:t>
            </a:r>
            <a:endParaRPr lang="en-MY" sz="700" dirty="0"/>
          </a:p>
          <a:p>
            <a:endParaRPr lang="en-MY" sz="700" dirty="0"/>
          </a:p>
          <a:p>
            <a:endParaRPr lang="en-MY" sz="700" dirty="0"/>
          </a:p>
          <a:p>
            <a:r>
              <a:rPr lang="en-MY" sz="700" dirty="0"/>
              <a:t>#scoring function</a:t>
            </a:r>
          </a:p>
          <a:p>
            <a:r>
              <a:rPr lang="en-MY" sz="700" dirty="0" err="1"/>
              <a:t>def</a:t>
            </a:r>
            <a:r>
              <a:rPr lang="en-MY" sz="700" dirty="0"/>
              <a:t> </a:t>
            </a:r>
            <a:r>
              <a:rPr lang="en-MY" sz="700" dirty="0" err="1"/>
              <a:t>score_url</a:t>
            </a:r>
            <a:r>
              <a:rPr lang="en-MY" sz="700" dirty="0"/>
              <a:t>(</a:t>
            </a:r>
            <a:r>
              <a:rPr lang="en-MY" sz="700" dirty="0" err="1"/>
              <a:t>df</a:t>
            </a:r>
            <a:r>
              <a:rPr lang="en-MY" sz="700" dirty="0"/>
              <a:t>): </a:t>
            </a:r>
          </a:p>
          <a:p>
            <a:r>
              <a:rPr lang="en-MY" sz="700" dirty="0"/>
              <a:t># URL for the web service.</a:t>
            </a:r>
          </a:p>
          <a:p>
            <a:r>
              <a:rPr lang="en-MY" sz="700" dirty="0"/>
              <a:t>    </a:t>
            </a:r>
            <a:r>
              <a:rPr lang="en-MY" sz="700" dirty="0" err="1"/>
              <a:t>scoring_uri</a:t>
            </a:r>
            <a:r>
              <a:rPr lang="en-MY" sz="700" dirty="0"/>
              <a:t> = 'http://41698060-7459-44a9-97d6-6b4da799ad9a.southeastasia.azurecontainer.io/score'</a:t>
            </a:r>
          </a:p>
          <a:p>
            <a:r>
              <a:rPr lang="en-MY" sz="700" dirty="0"/>
              <a:t>    # Convert to JSON string.</a:t>
            </a:r>
          </a:p>
          <a:p>
            <a:r>
              <a:rPr lang="en-MY" sz="700" dirty="0"/>
              <a:t>    </a:t>
            </a:r>
            <a:r>
              <a:rPr lang="en-MY" sz="700" dirty="0" err="1"/>
              <a:t>input_data_json</a:t>
            </a:r>
            <a:r>
              <a:rPr lang="en-MY" sz="700" dirty="0"/>
              <a:t> = </a:t>
            </a:r>
            <a:r>
              <a:rPr lang="en-MY" sz="700" dirty="0" err="1"/>
              <a:t>df.to_json</a:t>
            </a:r>
            <a:r>
              <a:rPr lang="en-MY" sz="700" dirty="0"/>
              <a:t>()</a:t>
            </a:r>
          </a:p>
          <a:p>
            <a:r>
              <a:rPr lang="en-MY" sz="700" dirty="0"/>
              <a:t>    # Set the content type.</a:t>
            </a:r>
          </a:p>
          <a:p>
            <a:r>
              <a:rPr lang="en-MY" sz="700" dirty="0"/>
              <a:t>    headers = {'Content-Type': 'application/</a:t>
            </a:r>
            <a:r>
              <a:rPr lang="en-MY" sz="700" dirty="0" err="1"/>
              <a:t>json</a:t>
            </a:r>
            <a:r>
              <a:rPr lang="en-MY" sz="700" dirty="0"/>
              <a:t>'}</a:t>
            </a:r>
          </a:p>
          <a:p>
            <a:r>
              <a:rPr lang="en-MY" sz="700" dirty="0"/>
              <a:t>    # Make the request and display the response.</a:t>
            </a:r>
          </a:p>
          <a:p>
            <a:r>
              <a:rPr lang="en-MY" sz="700" dirty="0"/>
              <a:t>    </a:t>
            </a:r>
            <a:r>
              <a:rPr lang="en-MY" sz="700" dirty="0" err="1"/>
              <a:t>resp</a:t>
            </a:r>
            <a:r>
              <a:rPr lang="en-MY" sz="700" dirty="0"/>
              <a:t> = </a:t>
            </a:r>
            <a:r>
              <a:rPr lang="en-MY" sz="700" dirty="0" err="1"/>
              <a:t>requests.post</a:t>
            </a:r>
            <a:r>
              <a:rPr lang="en-MY" sz="700" dirty="0"/>
              <a:t>(</a:t>
            </a:r>
            <a:r>
              <a:rPr lang="en-MY" sz="700" dirty="0" err="1"/>
              <a:t>scoring_uri</a:t>
            </a:r>
            <a:r>
              <a:rPr lang="en-MY" sz="700" dirty="0"/>
              <a:t>, </a:t>
            </a:r>
            <a:r>
              <a:rPr lang="en-MY" sz="700" dirty="0" err="1"/>
              <a:t>input_data_json</a:t>
            </a:r>
            <a:r>
              <a:rPr lang="en-MY" sz="700" dirty="0"/>
              <a:t>, headers=headers)</a:t>
            </a:r>
          </a:p>
          <a:p>
            <a:r>
              <a:rPr lang="en-MY" sz="700" dirty="0"/>
              <a:t>    # print(</a:t>
            </a:r>
            <a:r>
              <a:rPr lang="en-MY" sz="700" dirty="0" err="1"/>
              <a:t>resp.text</a:t>
            </a:r>
            <a:r>
              <a:rPr lang="en-MY" sz="700" dirty="0"/>
              <a:t>)</a:t>
            </a:r>
          </a:p>
          <a:p>
            <a:r>
              <a:rPr lang="en-MY" sz="700" dirty="0"/>
              <a:t>    </a:t>
            </a:r>
            <a:r>
              <a:rPr lang="en-MY" sz="700" dirty="0" err="1"/>
              <a:t>pred</a:t>
            </a:r>
            <a:r>
              <a:rPr lang="en-MY" sz="700" dirty="0"/>
              <a:t> = </a:t>
            </a:r>
            <a:r>
              <a:rPr lang="en-MY" sz="700" dirty="0" err="1"/>
              <a:t>conv</a:t>
            </a:r>
            <a:r>
              <a:rPr lang="en-MY" sz="700" dirty="0"/>
              <a:t>_(</a:t>
            </a:r>
            <a:r>
              <a:rPr lang="en-MY" sz="700" dirty="0" err="1"/>
              <a:t>resp.text</a:t>
            </a:r>
            <a:r>
              <a:rPr lang="en-MY" sz="700" dirty="0"/>
              <a:t>)</a:t>
            </a:r>
          </a:p>
          <a:p>
            <a:r>
              <a:rPr lang="en-MY" sz="700" dirty="0"/>
              <a:t>    return </a:t>
            </a:r>
            <a:r>
              <a:rPr lang="en-MY" sz="700" dirty="0" err="1"/>
              <a:t>pred</a:t>
            </a:r>
            <a:endParaRPr lang="en-MY" sz="700" dirty="0"/>
          </a:p>
          <a:p>
            <a:endParaRPr lang="en-MY" sz="700" dirty="0"/>
          </a:p>
          <a:p>
            <a:r>
              <a:rPr lang="en-MY" sz="700" dirty="0"/>
              <a:t>#scoring function - by batch of 1000 </a:t>
            </a:r>
          </a:p>
          <a:p>
            <a:r>
              <a:rPr lang="en-MY" sz="700" dirty="0" err="1"/>
              <a:t>def</a:t>
            </a:r>
            <a:r>
              <a:rPr lang="en-MY" sz="700" dirty="0"/>
              <a:t> </a:t>
            </a:r>
            <a:r>
              <a:rPr lang="en-MY" sz="700" dirty="0" err="1"/>
              <a:t>score_batch</a:t>
            </a:r>
            <a:r>
              <a:rPr lang="en-MY" sz="700" dirty="0"/>
              <a:t>(</a:t>
            </a:r>
            <a:r>
              <a:rPr lang="en-MY" sz="700" dirty="0" err="1"/>
              <a:t>df</a:t>
            </a:r>
            <a:r>
              <a:rPr lang="en-MY" sz="700" dirty="0"/>
              <a:t>):</a:t>
            </a:r>
          </a:p>
          <a:p>
            <a:r>
              <a:rPr lang="en-MY" sz="700" dirty="0"/>
              <a:t>    </a:t>
            </a:r>
            <a:r>
              <a:rPr lang="en-MY" sz="700" dirty="0" err="1"/>
              <a:t>pd_all</a:t>
            </a:r>
            <a:r>
              <a:rPr lang="en-MY" sz="700" dirty="0"/>
              <a:t> = </a:t>
            </a:r>
            <a:r>
              <a:rPr lang="en-MY" sz="700" dirty="0" err="1"/>
              <a:t>pd.DataFrame</a:t>
            </a:r>
            <a:r>
              <a:rPr lang="en-MY" sz="700" dirty="0"/>
              <a:t>()</a:t>
            </a:r>
          </a:p>
          <a:p>
            <a:r>
              <a:rPr lang="en-MY" sz="700" dirty="0"/>
              <a:t>    if </a:t>
            </a:r>
            <a:r>
              <a:rPr lang="en-MY" sz="700" dirty="0" err="1"/>
              <a:t>df.shape</a:t>
            </a:r>
            <a:r>
              <a:rPr lang="en-MY" sz="700" dirty="0"/>
              <a:t>[0]&gt;1000:</a:t>
            </a:r>
          </a:p>
          <a:p>
            <a:r>
              <a:rPr lang="en-MY" sz="700" dirty="0"/>
              <a:t>        for </a:t>
            </a:r>
            <a:r>
              <a:rPr lang="en-MY" sz="700" dirty="0" err="1"/>
              <a:t>i</a:t>
            </a:r>
            <a:r>
              <a:rPr lang="en-MY" sz="700" dirty="0"/>
              <a:t> in range(1,len(</a:t>
            </a:r>
            <a:r>
              <a:rPr lang="en-MY" sz="700" dirty="0" err="1"/>
              <a:t>df</a:t>
            </a:r>
            <a:r>
              <a:rPr lang="en-MY" sz="700" dirty="0"/>
              <a:t>)//1000+1,1):</a:t>
            </a:r>
          </a:p>
          <a:p>
            <a:r>
              <a:rPr lang="en-MY" sz="700" dirty="0"/>
              <a:t>            a = 1000*(i-1); b = </a:t>
            </a:r>
            <a:r>
              <a:rPr lang="en-MY" sz="700" dirty="0" err="1"/>
              <a:t>i</a:t>
            </a:r>
            <a:r>
              <a:rPr lang="en-MY" sz="700" dirty="0"/>
              <a:t>*1000</a:t>
            </a:r>
          </a:p>
          <a:p>
            <a:r>
              <a:rPr lang="en-MY" sz="700" dirty="0"/>
              <a:t>            temp = </a:t>
            </a:r>
            <a:r>
              <a:rPr lang="en-MY" sz="700" dirty="0" err="1"/>
              <a:t>df.iloc</a:t>
            </a:r>
            <a:r>
              <a:rPr lang="en-MY" sz="700" dirty="0"/>
              <a:t>[</a:t>
            </a:r>
            <a:r>
              <a:rPr lang="en-MY" sz="700" dirty="0" err="1"/>
              <a:t>a:b</a:t>
            </a:r>
            <a:r>
              <a:rPr lang="en-MY" sz="700" dirty="0"/>
              <a:t>,:]</a:t>
            </a:r>
          </a:p>
          <a:p>
            <a:r>
              <a:rPr lang="en-MY" sz="700" dirty="0"/>
              <a:t>            </a:t>
            </a:r>
            <a:r>
              <a:rPr lang="en-MY" sz="700" dirty="0" err="1"/>
              <a:t>pred_temp</a:t>
            </a:r>
            <a:r>
              <a:rPr lang="en-MY" sz="700" dirty="0"/>
              <a:t> = </a:t>
            </a:r>
            <a:r>
              <a:rPr lang="en-MY" sz="700" dirty="0" err="1"/>
              <a:t>score_url</a:t>
            </a:r>
            <a:r>
              <a:rPr lang="en-MY" sz="700" dirty="0"/>
              <a:t>(temp)</a:t>
            </a:r>
          </a:p>
          <a:p>
            <a:r>
              <a:rPr lang="en-MY" sz="700" dirty="0"/>
              <a:t>            </a:t>
            </a:r>
            <a:r>
              <a:rPr lang="en-MY" sz="700" dirty="0" err="1"/>
              <a:t>pd_all</a:t>
            </a:r>
            <a:r>
              <a:rPr lang="en-MY" sz="700" dirty="0"/>
              <a:t> = </a:t>
            </a:r>
            <a:r>
              <a:rPr lang="en-MY" sz="700" dirty="0" err="1"/>
              <a:t>pd.concat</a:t>
            </a:r>
            <a:r>
              <a:rPr lang="en-MY" sz="700" dirty="0"/>
              <a:t>([</a:t>
            </a:r>
            <a:r>
              <a:rPr lang="en-MY" sz="700" dirty="0" err="1"/>
              <a:t>pd_all</a:t>
            </a:r>
            <a:r>
              <a:rPr lang="en-MY" sz="700" dirty="0"/>
              <a:t>, </a:t>
            </a:r>
            <a:r>
              <a:rPr lang="en-MY" sz="700" dirty="0" err="1"/>
              <a:t>pred_temp</a:t>
            </a:r>
            <a:r>
              <a:rPr lang="en-MY" sz="700" dirty="0"/>
              <a:t>], axis = 0)</a:t>
            </a:r>
          </a:p>
          <a:p>
            <a:r>
              <a:rPr lang="en-MY" sz="700" dirty="0"/>
              <a:t>    else:</a:t>
            </a:r>
          </a:p>
          <a:p>
            <a:r>
              <a:rPr lang="en-MY" sz="700" dirty="0"/>
              <a:t>        </a:t>
            </a:r>
            <a:r>
              <a:rPr lang="en-MY" sz="700" dirty="0" err="1"/>
              <a:t>pd_all</a:t>
            </a:r>
            <a:r>
              <a:rPr lang="en-MY" sz="700" dirty="0"/>
              <a:t>= </a:t>
            </a:r>
            <a:r>
              <a:rPr lang="en-MY" sz="700" dirty="0" err="1"/>
              <a:t>score_url</a:t>
            </a:r>
            <a:r>
              <a:rPr lang="en-MY" sz="700" dirty="0"/>
              <a:t>(</a:t>
            </a:r>
            <a:r>
              <a:rPr lang="en-MY" sz="700" dirty="0" err="1"/>
              <a:t>df</a:t>
            </a:r>
            <a:r>
              <a:rPr lang="en-MY" sz="700" dirty="0"/>
              <a:t>)</a:t>
            </a:r>
          </a:p>
          <a:p>
            <a:r>
              <a:rPr lang="en-MY" sz="700" dirty="0"/>
              <a:t>        </a:t>
            </a:r>
          </a:p>
          <a:p>
            <a:r>
              <a:rPr lang="en-MY" sz="700" dirty="0"/>
              <a:t>    return </a:t>
            </a:r>
            <a:r>
              <a:rPr lang="en-MY" sz="700" dirty="0" err="1"/>
              <a:t>pd_all</a:t>
            </a:r>
            <a:endParaRPr lang="en-MY" sz="700" dirty="0"/>
          </a:p>
          <a:p>
            <a:endParaRPr lang="en-MY" sz="700" dirty="0"/>
          </a:p>
          <a:p>
            <a:r>
              <a:rPr lang="en-MY" sz="700" dirty="0"/>
              <a:t># KINDLY KEY IN THE </a:t>
            </a:r>
            <a:r>
              <a:rPr lang="en-MY" sz="700" dirty="0" smtClean="0"/>
              <a:t>DIRECTORY - </a:t>
            </a:r>
            <a:r>
              <a:rPr lang="en-MY" sz="700" dirty="0"/>
              <a:t>Load the data from CSV (in pandas format)</a:t>
            </a:r>
          </a:p>
          <a:p>
            <a:r>
              <a:rPr lang="en-MY" sz="700" dirty="0" err="1"/>
              <a:t>inp</a:t>
            </a:r>
            <a:r>
              <a:rPr lang="en-MY" sz="700" dirty="0"/>
              <a:t> = ""</a:t>
            </a:r>
          </a:p>
          <a:p>
            <a:r>
              <a:rPr lang="en-MY" sz="700" dirty="0"/>
              <a:t>data = </a:t>
            </a:r>
            <a:r>
              <a:rPr lang="en-MY" sz="700" dirty="0" err="1"/>
              <a:t>pd.read_csv</a:t>
            </a:r>
            <a:r>
              <a:rPr lang="en-MY" sz="700" dirty="0"/>
              <a:t>(inp+'sample_all.csv')</a:t>
            </a:r>
          </a:p>
          <a:p>
            <a:r>
              <a:rPr lang="en-MY" sz="700" dirty="0"/>
              <a:t>sample = </a:t>
            </a:r>
            <a:r>
              <a:rPr lang="en-MY" sz="700" dirty="0" err="1"/>
              <a:t>pd.read_csv</a:t>
            </a:r>
            <a:r>
              <a:rPr lang="en-MY" sz="700" dirty="0"/>
              <a:t>(inp+'sample.csv') #IMPORT THE SAMPLE</a:t>
            </a:r>
          </a:p>
          <a:p>
            <a:r>
              <a:rPr lang="en-MY" sz="700" dirty="0"/>
              <a:t>target = </a:t>
            </a:r>
            <a:r>
              <a:rPr lang="en-MY" sz="700" dirty="0" err="1"/>
              <a:t>pd.read_csv</a:t>
            </a:r>
            <a:r>
              <a:rPr lang="en-MY" sz="700" dirty="0"/>
              <a:t>(inp+'target_all.csv')</a:t>
            </a:r>
          </a:p>
          <a:p>
            <a:r>
              <a:rPr lang="en-MY" sz="700" dirty="0" err="1" smtClean="0"/>
              <a:t>test_all</a:t>
            </a:r>
            <a:r>
              <a:rPr lang="en-MY" sz="700" dirty="0" smtClean="0"/>
              <a:t> </a:t>
            </a:r>
            <a:r>
              <a:rPr lang="en-MY" sz="700" dirty="0"/>
              <a:t>= </a:t>
            </a:r>
            <a:r>
              <a:rPr lang="en-MY" sz="700" dirty="0" err="1"/>
              <a:t>score_batch</a:t>
            </a:r>
            <a:r>
              <a:rPr lang="en-MY" sz="700" dirty="0"/>
              <a:t>(sample</a:t>
            </a:r>
            <a:r>
              <a:rPr lang="en-MY" sz="700" dirty="0" smtClean="0"/>
              <a:t>)</a:t>
            </a:r>
          </a:p>
          <a:p>
            <a:endParaRPr lang="en-MY" sz="700" dirty="0"/>
          </a:p>
          <a:p>
            <a:r>
              <a:rPr lang="en-MY" sz="700" dirty="0" smtClean="0"/>
              <a:t># </a:t>
            </a:r>
            <a:r>
              <a:rPr lang="en-MY" sz="700" dirty="0"/>
              <a:t>Calculation of RMSE</a:t>
            </a:r>
          </a:p>
          <a:p>
            <a:r>
              <a:rPr lang="en-MY" sz="700" dirty="0"/>
              <a:t>from </a:t>
            </a:r>
            <a:r>
              <a:rPr lang="en-MY" sz="700" dirty="0" err="1"/>
              <a:t>sklearn.metrics</a:t>
            </a:r>
            <a:r>
              <a:rPr lang="en-MY" sz="700" dirty="0"/>
              <a:t> import </a:t>
            </a:r>
            <a:r>
              <a:rPr lang="en-MY" sz="700" dirty="0" err="1"/>
              <a:t>mean_squared_error</a:t>
            </a:r>
            <a:endParaRPr lang="en-MY" sz="700" dirty="0"/>
          </a:p>
          <a:p>
            <a:r>
              <a:rPr lang="en-MY" sz="700" dirty="0" err="1" smtClean="0"/>
              <a:t>mean_squared_error</a:t>
            </a:r>
            <a:r>
              <a:rPr lang="en-MY" sz="700" dirty="0" smtClean="0"/>
              <a:t>(</a:t>
            </a:r>
            <a:r>
              <a:rPr lang="en-MY" sz="700" dirty="0" err="1" smtClean="0"/>
              <a:t>test_all.pred,target</a:t>
            </a:r>
            <a:r>
              <a:rPr lang="en-MY" sz="700" dirty="0"/>
              <a:t>["eta"])**0.5</a:t>
            </a:r>
          </a:p>
          <a:p>
            <a:endParaRPr lang="en-MY" sz="700" dirty="0"/>
          </a:p>
          <a:p>
            <a:endParaRPr lang="en-MY" sz="700" dirty="0"/>
          </a:p>
        </p:txBody>
      </p:sp>
    </p:spTree>
    <p:extLst>
      <p:ext uri="{BB962C8B-B14F-4D97-AF65-F5344CB8AC3E}">
        <p14:creationId xmlns:p14="http://schemas.microsoft.com/office/powerpoint/2010/main" val="37556125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rtlCol="0"/>
          <a:lstStyle/>
          <a:p>
            <a:pPr rtl="0"/>
            <a:r>
              <a:rPr lang="en-GB" dirty="0"/>
              <a:t>Thank you</a:t>
            </a:r>
          </a:p>
        </p:txBody>
      </p:sp>
      <p:sp>
        <p:nvSpPr>
          <p:cNvPr id="6" name="Rounded Rectangle 5"/>
          <p:cNvSpPr/>
          <p:nvPr/>
        </p:nvSpPr>
        <p:spPr>
          <a:xfrm>
            <a:off x="6206067" y="1786468"/>
            <a:ext cx="2617304" cy="71034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MY"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ounded Rectangle 8"/>
          <p:cNvSpPr/>
          <p:nvPr/>
        </p:nvSpPr>
        <p:spPr>
          <a:xfrm>
            <a:off x="6358179" y="4470401"/>
            <a:ext cx="880821" cy="100753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MY"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 name="Picture Placeholder 2"/>
          <p:cNvPicPr>
            <a:picLocks noGrp="1" noChangeAspect="1"/>
          </p:cNvPicPr>
          <p:nvPr>
            <p:ph type="pic" sz="quarter" idx="10"/>
          </p:nvPr>
        </p:nvPicPr>
        <p:blipFill>
          <a:blip r:embed="rId3"/>
          <a:srcRect l="16693" r="16693"/>
          <a:stretch>
            <a:fillRect/>
          </a:stretch>
        </p:blipFill>
        <p:spPr>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5250" y="322493"/>
            <a:ext cx="4937211" cy="1325563"/>
          </a:xfrm>
        </p:spPr>
        <p:txBody>
          <a:bodyPr rtlCol="0"/>
          <a:lstStyle/>
          <a:p>
            <a:pPr rtl="0"/>
            <a:r>
              <a:rPr lang="en-GB" dirty="0" smtClean="0"/>
              <a:t>Team benchwarmers</a:t>
            </a:r>
            <a:r>
              <a:rPr lang="en-GB" dirty="0"/>
              <a:t/>
            </a:r>
            <a:br>
              <a:rPr lang="en-GB" dirty="0"/>
            </a:br>
            <a:endParaRPr lang="en-GB" dirty="0"/>
          </a:p>
        </p:txBody>
      </p:sp>
      <p:sp>
        <p:nvSpPr>
          <p:cNvPr id="4" name="Slide Number Placeholder 3"/>
          <p:cNvSpPr>
            <a:spLocks noGrp="1"/>
          </p:cNvSpPr>
          <p:nvPr>
            <p:ph type="sldNum" sz="quarter" idx="12"/>
          </p:nvPr>
        </p:nvSpPr>
        <p:spPr/>
        <p:txBody>
          <a:bodyPr rtlCol="0"/>
          <a:lstStyle/>
          <a:p>
            <a:pPr marL="0" marR="0" lvl="0" indent="0" algn="ctr" defTabSz="914400" rtl="0" eaLnBrk="1" fontAlgn="auto" latinLnBrk="0" hangingPunct="1">
              <a:lnSpc>
                <a:spcPct val="100000"/>
              </a:lnSpc>
              <a:spcBef>
                <a:spcPts val="0"/>
              </a:spcBef>
              <a:spcAft>
                <a:spcPts val="0"/>
              </a:spcAft>
              <a:buClrTx/>
              <a:buSzTx/>
              <a:buFontTx/>
              <a:buNone/>
              <a:defRPr/>
            </a:pPr>
            <a:fld id="{9EC71654-96A5-4280-94F3-931C61A9F92C}" type="slidenum">
              <a:rPr kumimoji="0" lang="en-GB" sz="900" b="0" i="0" u="none" strike="noStrike" kern="1200" cap="none" spc="0" normalizeH="0" baseline="0" noProof="0" smtClean="0">
                <a:ln>
                  <a:noFill/>
                </a:ln>
                <a:solidFill>
                  <a:prstClr val="white"/>
                </a:solidFill>
                <a:effectLst/>
                <a:uLnTx/>
                <a:uFillTx/>
                <a:latin typeface="Calibri" panose="020F0502020204030204"/>
                <a:ea typeface="+mn-ea"/>
                <a:cs typeface="+mn-cs"/>
              </a:rPr>
              <a:t>2</a:t>
            </a:fld>
            <a:endParaRPr kumimoji="0" lang="en-GB" sz="9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ounded Rectangle 5"/>
          <p:cNvSpPr/>
          <p:nvPr/>
        </p:nvSpPr>
        <p:spPr>
          <a:xfrm>
            <a:off x="0" y="6210032"/>
            <a:ext cx="2328333" cy="64796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MY"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Placeholder 4"/>
          <p:cNvPicPr>
            <a:picLocks noGrp="1" noChangeAspect="1"/>
          </p:cNvPicPr>
          <p:nvPr>
            <p:ph type="pic" sz="quarter" idx="13"/>
          </p:nvPr>
        </p:nvPicPr>
        <p:blipFill>
          <a:blip r:embed="rId3"/>
          <a:srcRect l="11362" t="1315" r="6732" b="126"/>
          <a:stretch>
            <a:fillRect/>
          </a:stretch>
        </p:blipFill>
        <p:spPr>
          <a:xfrm>
            <a:off x="5365115" y="702945"/>
            <a:ext cx="5571490" cy="5452110"/>
          </a:xfrm>
          <a:prstGeom prst="ellipse">
            <a:avLst/>
          </a:prstGeom>
        </p:spPr>
      </p:pic>
      <p:sp>
        <p:nvSpPr>
          <p:cNvPr id="52" name="椭圆 87"/>
          <p:cNvSpPr/>
          <p:nvPr/>
        </p:nvSpPr>
        <p:spPr bwMode="auto">
          <a:xfrm>
            <a:off x="573438" y="1732532"/>
            <a:ext cx="442912" cy="442913"/>
          </a:xfrm>
          <a:prstGeom prst="ellipse">
            <a:avLst/>
          </a:prstGeom>
          <a:solidFill>
            <a:srgbClr val="4AADC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defRPr/>
            </a:pPr>
            <a:r>
              <a:rPr lang="en-US" altLang="zh-CN" sz="2000" dirty="0">
                <a:sym typeface="+mn-ea"/>
              </a:rPr>
              <a:t>1</a:t>
            </a:r>
            <a:endParaRPr lang="zh-CN" altLang="en-US" sz="2000" dirty="0">
              <a:sym typeface="+mn-ea"/>
            </a:endParaRPr>
          </a:p>
        </p:txBody>
      </p:sp>
      <p:sp>
        <p:nvSpPr>
          <p:cNvPr id="56" name="文本框 90"/>
          <p:cNvSpPr txBox="1">
            <a:spLocks noChangeArrowheads="1"/>
          </p:cNvSpPr>
          <p:nvPr/>
        </p:nvSpPr>
        <p:spPr bwMode="auto">
          <a:xfrm>
            <a:off x="1204859" y="1769322"/>
            <a:ext cx="558707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SimSun" panose="02010600030101010101" pitchFamily="2" charset="-122"/>
              </a:defRPr>
            </a:lvl1pPr>
            <a:lvl2pPr>
              <a:defRPr>
                <a:solidFill>
                  <a:schemeClr val="tx1"/>
                </a:solidFill>
                <a:latin typeface="Calibri" panose="020F0502020204030204" pitchFamily="34" charset="0"/>
                <a:ea typeface="SimSun" panose="02010600030101010101" pitchFamily="2" charset="-122"/>
              </a:defRPr>
            </a:lvl2pPr>
            <a:lvl3pPr>
              <a:defRPr>
                <a:solidFill>
                  <a:schemeClr val="tx1"/>
                </a:solidFill>
                <a:latin typeface="Calibri" panose="020F0502020204030204" pitchFamily="34" charset="0"/>
                <a:ea typeface="SimSun" panose="02010600030101010101" pitchFamily="2" charset="-122"/>
              </a:defRPr>
            </a:lvl3pPr>
            <a:lvl4pPr>
              <a:defRPr>
                <a:solidFill>
                  <a:schemeClr val="tx1"/>
                </a:solidFill>
                <a:latin typeface="Calibri" panose="020F0502020204030204" pitchFamily="34" charset="0"/>
                <a:ea typeface="SimSun" panose="02010600030101010101" pitchFamily="2" charset="-122"/>
              </a:defRPr>
            </a:lvl4pPr>
            <a:lvl5pPr>
              <a:defRPr>
                <a:solidFill>
                  <a:schemeClr val="tx1"/>
                </a:solidFill>
                <a:latin typeface="Calibri" panose="020F0502020204030204" pitchFamily="34" charset="0"/>
                <a:ea typeface="SimSun"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SimSun"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SimSun"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SimSun"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SimSun" panose="02010600030101010101" pitchFamily="2" charset="-122"/>
              </a:defRPr>
            </a:lvl9pPr>
          </a:lstStyle>
          <a:p>
            <a:r>
              <a:rPr lang="en-US" altLang="zh-CN" b="1" dirty="0">
                <a:solidFill>
                  <a:srgbClr val="808080"/>
                </a:solidFill>
                <a:latin typeface="Microsoft YaHei" panose="020B0503020204020204" pitchFamily="34" charset="-122"/>
                <a:ea typeface="Microsoft YaHei" panose="020B0503020204020204" pitchFamily="34" charset="-122"/>
              </a:rPr>
              <a:t>Sim Kwong </a:t>
            </a:r>
            <a:r>
              <a:rPr lang="en-US" altLang="zh-CN" b="1" dirty="0" smtClean="0">
                <a:solidFill>
                  <a:srgbClr val="808080"/>
                </a:solidFill>
                <a:latin typeface="Microsoft YaHei" panose="020B0503020204020204" pitchFamily="34" charset="-122"/>
                <a:ea typeface="Microsoft YaHei" panose="020B0503020204020204" pitchFamily="34" charset="-122"/>
              </a:rPr>
              <a:t>Wui</a:t>
            </a:r>
            <a:endParaRPr lang="zh-CN" altLang="en-US" b="1" dirty="0">
              <a:solidFill>
                <a:srgbClr val="808080"/>
              </a:solidFill>
              <a:latin typeface="Microsoft YaHei" panose="020B0503020204020204" pitchFamily="34" charset="-122"/>
              <a:ea typeface="Microsoft YaHei" panose="020B0503020204020204" pitchFamily="34" charset="-122"/>
            </a:endParaRPr>
          </a:p>
        </p:txBody>
      </p:sp>
      <p:sp>
        <p:nvSpPr>
          <p:cNvPr id="57" name="椭圆 92"/>
          <p:cNvSpPr/>
          <p:nvPr/>
        </p:nvSpPr>
        <p:spPr bwMode="auto">
          <a:xfrm>
            <a:off x="573438" y="2869036"/>
            <a:ext cx="442912" cy="441325"/>
          </a:xfrm>
          <a:prstGeom prst="ellipse">
            <a:avLst/>
          </a:prstGeom>
          <a:solidFill>
            <a:srgbClr val="E75B5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defRPr/>
            </a:pPr>
            <a:r>
              <a:rPr lang="en-US" altLang="zh-CN" sz="2000" dirty="0">
                <a:sym typeface="+mn-ea"/>
              </a:rPr>
              <a:t>2</a:t>
            </a:r>
            <a:endParaRPr lang="zh-CN" altLang="en-US" sz="2000" dirty="0">
              <a:sym typeface="+mn-ea"/>
            </a:endParaRPr>
          </a:p>
        </p:txBody>
      </p:sp>
      <p:sp>
        <p:nvSpPr>
          <p:cNvPr id="58" name="文本框 90"/>
          <p:cNvSpPr txBox="1">
            <a:spLocks noChangeArrowheads="1"/>
          </p:cNvSpPr>
          <p:nvPr/>
        </p:nvSpPr>
        <p:spPr bwMode="auto">
          <a:xfrm>
            <a:off x="1204859" y="2941029"/>
            <a:ext cx="440174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SimSun" panose="02010600030101010101" pitchFamily="2" charset="-122"/>
              </a:defRPr>
            </a:lvl1pPr>
            <a:lvl2pPr>
              <a:defRPr>
                <a:solidFill>
                  <a:schemeClr val="tx1"/>
                </a:solidFill>
                <a:latin typeface="Calibri" panose="020F0502020204030204" pitchFamily="34" charset="0"/>
                <a:ea typeface="SimSun" panose="02010600030101010101" pitchFamily="2" charset="-122"/>
              </a:defRPr>
            </a:lvl2pPr>
            <a:lvl3pPr>
              <a:defRPr>
                <a:solidFill>
                  <a:schemeClr val="tx1"/>
                </a:solidFill>
                <a:latin typeface="Calibri" panose="020F0502020204030204" pitchFamily="34" charset="0"/>
                <a:ea typeface="SimSun" panose="02010600030101010101" pitchFamily="2" charset="-122"/>
              </a:defRPr>
            </a:lvl3pPr>
            <a:lvl4pPr>
              <a:defRPr>
                <a:solidFill>
                  <a:schemeClr val="tx1"/>
                </a:solidFill>
                <a:latin typeface="Calibri" panose="020F0502020204030204" pitchFamily="34" charset="0"/>
                <a:ea typeface="SimSun" panose="02010600030101010101" pitchFamily="2" charset="-122"/>
              </a:defRPr>
            </a:lvl4pPr>
            <a:lvl5pPr>
              <a:defRPr>
                <a:solidFill>
                  <a:schemeClr val="tx1"/>
                </a:solidFill>
                <a:latin typeface="Calibri" panose="020F0502020204030204" pitchFamily="34" charset="0"/>
                <a:ea typeface="SimSun"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SimSun"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SimSun"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SimSun"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SimSun" panose="02010600030101010101" pitchFamily="2" charset="-122"/>
              </a:defRPr>
            </a:lvl9pPr>
          </a:lstStyle>
          <a:p>
            <a:r>
              <a:rPr lang="en-US" altLang="zh-CN" b="1" dirty="0">
                <a:solidFill>
                  <a:srgbClr val="808080"/>
                </a:solidFill>
                <a:latin typeface="Microsoft YaHei" panose="020B0503020204020204" pitchFamily="34" charset="-122"/>
                <a:ea typeface="Microsoft YaHei" panose="020B0503020204020204" pitchFamily="34" charset="-122"/>
              </a:rPr>
              <a:t>Wee Ming </a:t>
            </a:r>
            <a:r>
              <a:rPr lang="en-US" altLang="zh-CN" b="1" dirty="0" err="1" smtClean="0">
                <a:solidFill>
                  <a:srgbClr val="808080"/>
                </a:solidFill>
                <a:latin typeface="Microsoft YaHei" panose="020B0503020204020204" pitchFamily="34" charset="-122"/>
                <a:ea typeface="Microsoft YaHei" panose="020B0503020204020204" pitchFamily="34" charset="-122"/>
              </a:rPr>
              <a:t>Qiu</a:t>
            </a:r>
            <a:endParaRPr lang="zh-CN" altLang="en-US" b="1" dirty="0">
              <a:solidFill>
                <a:srgbClr val="808080"/>
              </a:solidFill>
              <a:latin typeface="Microsoft YaHei" panose="020B0503020204020204" pitchFamily="34" charset="-122"/>
              <a:ea typeface="Microsoft YaHei" panose="020B0503020204020204" pitchFamily="34" charset="-122"/>
            </a:endParaRPr>
          </a:p>
        </p:txBody>
      </p:sp>
      <p:sp>
        <p:nvSpPr>
          <p:cNvPr id="59" name="椭圆 97"/>
          <p:cNvSpPr/>
          <p:nvPr/>
        </p:nvSpPr>
        <p:spPr bwMode="auto">
          <a:xfrm>
            <a:off x="573438" y="4057618"/>
            <a:ext cx="442912" cy="441325"/>
          </a:xfrm>
          <a:prstGeom prst="ellipse">
            <a:avLst/>
          </a:prstGeom>
          <a:solidFill>
            <a:srgbClr val="90AE2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defRPr/>
            </a:pPr>
            <a:r>
              <a:rPr lang="en-US" altLang="zh-CN" sz="2000" dirty="0">
                <a:sym typeface="+mn-ea"/>
              </a:rPr>
              <a:t>3</a:t>
            </a:r>
            <a:endParaRPr lang="zh-CN" altLang="en-US" sz="2000" dirty="0">
              <a:sym typeface="+mn-ea"/>
            </a:endParaRPr>
          </a:p>
        </p:txBody>
      </p:sp>
      <p:sp>
        <p:nvSpPr>
          <p:cNvPr id="60" name="文本框 90"/>
          <p:cNvSpPr txBox="1">
            <a:spLocks noChangeArrowheads="1"/>
          </p:cNvSpPr>
          <p:nvPr/>
        </p:nvSpPr>
        <p:spPr bwMode="auto">
          <a:xfrm>
            <a:off x="1204859" y="4129611"/>
            <a:ext cx="440174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SimSun" panose="02010600030101010101" pitchFamily="2" charset="-122"/>
              </a:defRPr>
            </a:lvl1pPr>
            <a:lvl2pPr>
              <a:defRPr>
                <a:solidFill>
                  <a:schemeClr val="tx1"/>
                </a:solidFill>
                <a:latin typeface="Calibri" panose="020F0502020204030204" pitchFamily="34" charset="0"/>
                <a:ea typeface="SimSun" panose="02010600030101010101" pitchFamily="2" charset="-122"/>
              </a:defRPr>
            </a:lvl2pPr>
            <a:lvl3pPr>
              <a:defRPr>
                <a:solidFill>
                  <a:schemeClr val="tx1"/>
                </a:solidFill>
                <a:latin typeface="Calibri" panose="020F0502020204030204" pitchFamily="34" charset="0"/>
                <a:ea typeface="SimSun" panose="02010600030101010101" pitchFamily="2" charset="-122"/>
              </a:defRPr>
            </a:lvl3pPr>
            <a:lvl4pPr>
              <a:defRPr>
                <a:solidFill>
                  <a:schemeClr val="tx1"/>
                </a:solidFill>
                <a:latin typeface="Calibri" panose="020F0502020204030204" pitchFamily="34" charset="0"/>
                <a:ea typeface="SimSun" panose="02010600030101010101" pitchFamily="2" charset="-122"/>
              </a:defRPr>
            </a:lvl4pPr>
            <a:lvl5pPr>
              <a:defRPr>
                <a:solidFill>
                  <a:schemeClr val="tx1"/>
                </a:solidFill>
                <a:latin typeface="Calibri" panose="020F0502020204030204" pitchFamily="34" charset="0"/>
                <a:ea typeface="SimSun"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SimSun"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SimSun"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SimSun"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SimSun" panose="02010600030101010101" pitchFamily="2" charset="-122"/>
              </a:defRPr>
            </a:lvl9pPr>
          </a:lstStyle>
          <a:p>
            <a:r>
              <a:rPr lang="en-US" altLang="zh-CN" b="1" dirty="0">
                <a:solidFill>
                  <a:srgbClr val="808080"/>
                </a:solidFill>
                <a:latin typeface="Microsoft YaHei" panose="020B0503020204020204" pitchFamily="34" charset="-122"/>
                <a:ea typeface="Microsoft YaHei" panose="020B0503020204020204" pitchFamily="34" charset="-122"/>
              </a:rPr>
              <a:t>Low Wei </a:t>
            </a:r>
            <a:r>
              <a:rPr lang="en-US" altLang="zh-CN" b="1" dirty="0" smtClean="0">
                <a:solidFill>
                  <a:srgbClr val="808080"/>
                </a:solidFill>
                <a:latin typeface="Microsoft YaHei" panose="020B0503020204020204" pitchFamily="34" charset="-122"/>
                <a:ea typeface="Microsoft YaHei" panose="020B0503020204020204" pitchFamily="34" charset="-122"/>
              </a:rPr>
              <a:t>Zeng</a:t>
            </a:r>
            <a:endParaRPr lang="zh-CN" altLang="en-US" b="1" dirty="0">
              <a:solidFill>
                <a:srgbClr val="808080"/>
              </a:solidFill>
              <a:latin typeface="Microsoft YaHei" panose="020B0503020204020204" pitchFamily="34" charset="-122"/>
              <a:ea typeface="Microsoft YaHei" panose="020B0503020204020204" pitchFamily="34" charset="-122"/>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smtClean="0"/>
              <a:t>Endpoint &amp; scoring functions</a:t>
            </a:r>
            <a:endParaRPr lang="en-MY" dirty="0"/>
          </a:p>
        </p:txBody>
      </p:sp>
      <p:sp>
        <p:nvSpPr>
          <p:cNvPr id="10" name="Content Placeholder 9"/>
          <p:cNvSpPr>
            <a:spLocks noGrp="1"/>
          </p:cNvSpPr>
          <p:nvPr>
            <p:ph idx="1"/>
          </p:nvPr>
        </p:nvSpPr>
        <p:spPr>
          <a:xfrm>
            <a:off x="173736" y="1825625"/>
            <a:ext cx="4927361" cy="4351338"/>
          </a:xfrm>
        </p:spPr>
        <p:txBody>
          <a:bodyPr/>
          <a:lstStyle/>
          <a:p>
            <a:pPr algn="just"/>
            <a:r>
              <a:rPr lang="en-US" sz="1900" dirty="0" smtClean="0"/>
              <a:t>The data processing and model is stored at endpoint: </a:t>
            </a:r>
          </a:p>
          <a:p>
            <a:pPr marL="457200" lvl="1" indent="0" algn="just">
              <a:buNone/>
            </a:pPr>
            <a:r>
              <a:rPr lang="en-US" sz="1900" u="sng" dirty="0" smtClean="0">
                <a:hlinkClick r:id="rId2"/>
              </a:rPr>
              <a:t>http</a:t>
            </a:r>
            <a:r>
              <a:rPr lang="en-US" sz="1900" u="sng" dirty="0">
                <a:hlinkClick r:id="rId2"/>
              </a:rPr>
              <a:t>://41698060-7459-44a9-97d6-6b4da799ad9a.southeastasia.azurecontainer.io/score</a:t>
            </a:r>
            <a:endParaRPr lang="en-MY" sz="1900" dirty="0"/>
          </a:p>
          <a:p>
            <a:pPr algn="just"/>
            <a:r>
              <a:rPr lang="en-US" sz="1900" dirty="0" smtClean="0"/>
              <a:t> We have also prepared a scoring script </a:t>
            </a:r>
            <a:r>
              <a:rPr lang="en-MY" sz="1900" dirty="0" smtClean="0"/>
              <a:t>in order to allow panels to run the model successfully. </a:t>
            </a:r>
            <a:r>
              <a:rPr lang="en-US" sz="1900" dirty="0" smtClean="0"/>
              <a:t>The full scoring script can be found in Appendix.</a:t>
            </a:r>
          </a:p>
          <a:p>
            <a:pPr algn="just"/>
            <a:r>
              <a:rPr lang="en-US" sz="1900" dirty="0" smtClean="0"/>
              <a:t>In case Azure deployment failed, kindly use this link to access to our final model and scoring file: </a:t>
            </a:r>
          </a:p>
          <a:p>
            <a:pPr marL="457200" lvl="1" indent="0" algn="just">
              <a:buNone/>
            </a:pPr>
            <a:r>
              <a:rPr lang="en-US" sz="1900" u="sng" dirty="0" smtClean="0">
                <a:hlinkClick r:id="rId3"/>
              </a:rPr>
              <a:t>https</a:t>
            </a:r>
            <a:r>
              <a:rPr lang="en-US" sz="1900" u="sng" dirty="0">
                <a:hlinkClick r:id="rId3"/>
              </a:rPr>
              <a:t>://</a:t>
            </a:r>
            <a:r>
              <a:rPr lang="en-US" sz="1900" u="sng" dirty="0" smtClean="0">
                <a:hlinkClick r:id="rId3"/>
              </a:rPr>
              <a:t>drive.google.com/drive/folders/10w48TjGGGJe-Fqatr8seuiScOvtWv4eg?usp=sharing</a:t>
            </a:r>
            <a:endParaRPr lang="en-US" sz="1900" dirty="0" smtClean="0"/>
          </a:p>
        </p:txBody>
      </p:sp>
      <p:sp>
        <p:nvSpPr>
          <p:cNvPr id="4" name="Slide Number Placeholder 3"/>
          <p:cNvSpPr>
            <a:spLocks noGrp="1"/>
          </p:cNvSpPr>
          <p:nvPr>
            <p:ph type="sldNum" sz="quarter" idx="12"/>
          </p:nvPr>
        </p:nvSpPr>
        <p:spPr/>
        <p:txBody>
          <a:bodyPr/>
          <a:lstStyle/>
          <a:p>
            <a:pPr rtl="0"/>
            <a:fld id="{9EC71654-96A5-4280-94F3-931C61A9F92C}" type="slidenum">
              <a:rPr lang="en-GB" noProof="0" smtClean="0"/>
              <a:t>3</a:t>
            </a:fld>
            <a:endParaRPr lang="en-GB" noProof="0"/>
          </a:p>
        </p:txBody>
      </p:sp>
      <p:sp>
        <p:nvSpPr>
          <p:cNvPr id="11" name="Picture Placeholder 10"/>
          <p:cNvSpPr>
            <a:spLocks noGrp="1"/>
          </p:cNvSpPr>
          <p:nvPr>
            <p:ph type="pic" sz="quarter" idx="13"/>
          </p:nvPr>
        </p:nvSpPr>
        <p:spPr/>
      </p:sp>
      <p:sp>
        <p:nvSpPr>
          <p:cNvPr id="12" name="Rounded Rectangle 11"/>
          <p:cNvSpPr/>
          <p:nvPr/>
        </p:nvSpPr>
        <p:spPr>
          <a:xfrm>
            <a:off x="0" y="6210032"/>
            <a:ext cx="2328333" cy="64796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MY"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8" name="Picture 17"/>
          <p:cNvPicPr>
            <a:picLocks noChangeAspect="1"/>
          </p:cNvPicPr>
          <p:nvPr/>
        </p:nvPicPr>
        <p:blipFill>
          <a:blip r:embed="rId4"/>
          <a:stretch>
            <a:fillRect/>
          </a:stretch>
        </p:blipFill>
        <p:spPr>
          <a:xfrm>
            <a:off x="5466939" y="988536"/>
            <a:ext cx="4873121" cy="4884848"/>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9" name="TextBox 18"/>
          <p:cNvSpPr txBox="1"/>
          <p:nvPr/>
        </p:nvSpPr>
        <p:spPr>
          <a:xfrm>
            <a:off x="173736" y="6176963"/>
            <a:ext cx="10680192" cy="338554"/>
          </a:xfrm>
          <a:prstGeom prst="rect">
            <a:avLst/>
          </a:prstGeom>
          <a:noFill/>
        </p:spPr>
        <p:txBody>
          <a:bodyPr wrap="square" rtlCol="0">
            <a:spAutoFit/>
          </a:bodyPr>
          <a:lstStyle/>
          <a:p>
            <a:r>
              <a:rPr lang="en-US" sz="1600" i="1" dirty="0" smtClean="0"/>
              <a:t>***This slide consists some animations which could be useful for explanation of thought processes. Kindly read in a slideshow. </a:t>
            </a:r>
            <a:endParaRPr lang="en-MY" sz="1600" i="1" dirty="0"/>
          </a:p>
        </p:txBody>
      </p:sp>
    </p:spTree>
    <p:extLst>
      <p:ext uri="{BB962C8B-B14F-4D97-AF65-F5344CB8AC3E}">
        <p14:creationId xmlns:p14="http://schemas.microsoft.com/office/powerpoint/2010/main" val="12573240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0680" y="111464"/>
            <a:ext cx="11150600" cy="920336"/>
          </a:xfrm>
        </p:spPr>
        <p:txBody>
          <a:bodyPr/>
          <a:lstStyle/>
          <a:p>
            <a:r>
              <a:rPr lang="en-US" dirty="0" smtClean="0"/>
              <a:t>agenda</a:t>
            </a:r>
            <a:endParaRPr lang="en-MY" dirty="0"/>
          </a:p>
        </p:txBody>
      </p:sp>
      <p:sp>
        <p:nvSpPr>
          <p:cNvPr id="3" name="Slide Number Placeholder 2"/>
          <p:cNvSpPr>
            <a:spLocks noGrp="1"/>
          </p:cNvSpPr>
          <p:nvPr>
            <p:ph type="sldNum" sz="quarter" idx="12"/>
          </p:nvPr>
        </p:nvSpPr>
        <p:spPr/>
        <p:txBody>
          <a:bodyPr/>
          <a:lstStyle/>
          <a:p>
            <a:pPr rtl="0"/>
            <a:fld id="{9EC71654-96A5-4280-94F3-931C61A9F92C}" type="slidenum">
              <a:rPr lang="en-GB" noProof="0" smtClean="0"/>
              <a:t>4</a:t>
            </a:fld>
            <a:endParaRPr lang="en-GB" noProof="0" dirty="0"/>
          </a:p>
        </p:txBody>
      </p:sp>
      <p:sp>
        <p:nvSpPr>
          <p:cNvPr id="4" name="Rounded Rectangle 3"/>
          <p:cNvSpPr/>
          <p:nvPr/>
        </p:nvSpPr>
        <p:spPr>
          <a:xfrm>
            <a:off x="0" y="6256866"/>
            <a:ext cx="2617304" cy="60113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MY"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1" name="Group 10"/>
          <p:cNvGrpSpPr/>
          <p:nvPr/>
        </p:nvGrpSpPr>
        <p:grpSpPr>
          <a:xfrm>
            <a:off x="360680" y="1242961"/>
            <a:ext cx="6839397" cy="4756150"/>
            <a:chOff x="392641" y="646113"/>
            <a:chExt cx="6839397" cy="4756150"/>
          </a:xfrm>
        </p:grpSpPr>
        <p:grpSp>
          <p:nvGrpSpPr>
            <p:cNvPr id="12" name="组合 72"/>
            <p:cNvGrpSpPr/>
            <p:nvPr/>
          </p:nvGrpSpPr>
          <p:grpSpPr bwMode="auto">
            <a:xfrm>
              <a:off x="392641" y="646113"/>
              <a:ext cx="6839397" cy="1057275"/>
              <a:chOff x="5223361" y="509145"/>
              <a:chExt cx="6839486" cy="1058397"/>
            </a:xfrm>
          </p:grpSpPr>
          <p:grpSp>
            <p:nvGrpSpPr>
              <p:cNvPr id="40" name="组合 9"/>
              <p:cNvGrpSpPr/>
              <p:nvPr/>
            </p:nvGrpSpPr>
            <p:grpSpPr bwMode="auto">
              <a:xfrm>
                <a:off x="5223361" y="509145"/>
                <a:ext cx="6839486" cy="1002128"/>
                <a:chOff x="5288676" y="583790"/>
                <a:chExt cx="6839486" cy="1002128"/>
              </a:xfrm>
            </p:grpSpPr>
            <p:grpSp>
              <p:nvGrpSpPr>
                <p:cNvPr id="42" name="组合 32"/>
                <p:cNvGrpSpPr/>
                <p:nvPr/>
              </p:nvGrpSpPr>
              <p:grpSpPr bwMode="auto">
                <a:xfrm>
                  <a:off x="5288676" y="583790"/>
                  <a:ext cx="925140" cy="1002128"/>
                  <a:chOff x="3175795" y="4713647"/>
                  <a:chExt cx="1314630" cy="1424030"/>
                </a:xfrm>
              </p:grpSpPr>
              <p:grpSp>
                <p:nvGrpSpPr>
                  <p:cNvPr id="44" name="Group 2"/>
                  <p:cNvGrpSpPr>
                    <a:grpSpLocks noChangeAspect="1"/>
                  </p:cNvGrpSpPr>
                  <p:nvPr/>
                </p:nvGrpSpPr>
                <p:grpSpPr bwMode="auto">
                  <a:xfrm>
                    <a:off x="3175795" y="4713647"/>
                    <a:ext cx="1314630" cy="1424030"/>
                    <a:chOff x="0" y="0"/>
                    <a:chExt cx="2562" cy="2770"/>
                  </a:xfrm>
                </p:grpSpPr>
                <p:sp>
                  <p:nvSpPr>
                    <p:cNvPr id="46" name="Oval 3"/>
                    <p:cNvSpPr>
                      <a:spLocks noChangeAspect="1" noChangeArrowheads="1"/>
                    </p:cNvSpPr>
                    <p:nvPr/>
                  </p:nvSpPr>
                  <p:spPr bwMode="auto">
                    <a:xfrm>
                      <a:off x="404" y="426"/>
                      <a:ext cx="1741" cy="1744"/>
                    </a:xfrm>
                    <a:prstGeom prst="ellipse">
                      <a:avLst/>
                    </a:prstGeom>
                    <a:solidFill>
                      <a:srgbClr val="3CBDDA"/>
                    </a:soli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8204" tIns="56388" rIns="108204" bIns="56388" anchor="ctr"/>
                    <a:lstStyle>
                      <a:lvl1pPr eaLnBrk="0" hangingPunct="0">
                        <a:defRPr>
                          <a:solidFill>
                            <a:schemeClr val="tx1"/>
                          </a:solidFill>
                          <a:latin typeface="Arial" panose="020B0604020202020204" pitchFamily="34" charset="0"/>
                          <a:ea typeface="SimSun" panose="02010600030101010101" pitchFamily="2" charset="-122"/>
                        </a:defRPr>
                      </a:lvl1pPr>
                      <a:lvl2pPr marL="742950" indent="-285750" eaLnBrk="0" hangingPunct="0">
                        <a:defRPr>
                          <a:solidFill>
                            <a:schemeClr val="tx1"/>
                          </a:solidFill>
                          <a:latin typeface="Arial" panose="020B0604020202020204" pitchFamily="34" charset="0"/>
                          <a:ea typeface="SimSun" panose="02010600030101010101" pitchFamily="2" charset="-122"/>
                        </a:defRPr>
                      </a:lvl2pPr>
                      <a:lvl3pPr marL="1143000" indent="-228600" eaLnBrk="0" hangingPunct="0">
                        <a:defRPr>
                          <a:solidFill>
                            <a:schemeClr val="tx1"/>
                          </a:solidFill>
                          <a:latin typeface="Arial" panose="020B0604020202020204" pitchFamily="34" charset="0"/>
                          <a:ea typeface="SimSun" panose="02010600030101010101" pitchFamily="2" charset="-122"/>
                        </a:defRPr>
                      </a:lvl3pPr>
                      <a:lvl4pPr marL="1600200" indent="-228600" eaLnBrk="0" hangingPunct="0">
                        <a:defRPr>
                          <a:solidFill>
                            <a:schemeClr val="tx1"/>
                          </a:solidFill>
                          <a:latin typeface="Arial" panose="020B0604020202020204" pitchFamily="34" charset="0"/>
                          <a:ea typeface="SimSun" panose="02010600030101010101" pitchFamily="2" charset="-122"/>
                        </a:defRPr>
                      </a:lvl4pPr>
                      <a:lvl5pPr marL="2057400" indent="-228600" eaLnBrk="0" hangingPunct="0">
                        <a:defRPr>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SimSun" panose="02010600030101010101" pitchFamily="2" charset="-122"/>
                        </a:defRPr>
                      </a:lvl9pPr>
                    </a:lstStyle>
                    <a:p>
                      <a:pPr algn="ctr" eaLnBrk="1" fontAlgn="auto" hangingPunct="1">
                        <a:spcBef>
                          <a:spcPts val="0"/>
                        </a:spcBef>
                        <a:spcAft>
                          <a:spcPts val="0"/>
                        </a:spcAft>
                        <a:buFontTx/>
                        <a:buNone/>
                        <a:defRPr/>
                      </a:pPr>
                      <a:endParaRPr lang="zh-CN" altLang="en-US" sz="5280">
                        <a:solidFill>
                          <a:prstClr val="white"/>
                        </a:solidFill>
                        <a:latin typeface="Impact" panose="020B0806030902050204" pitchFamily="34" charset="0"/>
                      </a:endParaRPr>
                    </a:p>
                  </p:txBody>
                </p:sp>
                <p:pic>
                  <p:nvPicPr>
                    <p:cNvPr id="47" name="Picture 4" descr="0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2562" cy="27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5" name="文本框 36"/>
                  <p:cNvSpPr txBox="1">
                    <a:spLocks noChangeArrowheads="1"/>
                  </p:cNvSpPr>
                  <p:nvPr/>
                </p:nvSpPr>
                <p:spPr bwMode="auto">
                  <a:xfrm>
                    <a:off x="3551418" y="5058284"/>
                    <a:ext cx="324234" cy="6560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SimSun" panose="02010600030101010101" pitchFamily="2" charset="-122"/>
                      </a:defRPr>
                    </a:lvl1pPr>
                    <a:lvl2pPr>
                      <a:defRPr>
                        <a:solidFill>
                          <a:schemeClr val="tx1"/>
                        </a:solidFill>
                        <a:latin typeface="Calibri" panose="020F0502020204030204" pitchFamily="34" charset="0"/>
                        <a:ea typeface="SimSun" panose="02010600030101010101" pitchFamily="2" charset="-122"/>
                      </a:defRPr>
                    </a:lvl2pPr>
                    <a:lvl3pPr>
                      <a:defRPr>
                        <a:solidFill>
                          <a:schemeClr val="tx1"/>
                        </a:solidFill>
                        <a:latin typeface="Calibri" panose="020F0502020204030204" pitchFamily="34" charset="0"/>
                        <a:ea typeface="SimSun" panose="02010600030101010101" pitchFamily="2" charset="-122"/>
                      </a:defRPr>
                    </a:lvl3pPr>
                    <a:lvl4pPr>
                      <a:defRPr>
                        <a:solidFill>
                          <a:schemeClr val="tx1"/>
                        </a:solidFill>
                        <a:latin typeface="Calibri" panose="020F0502020204030204" pitchFamily="34" charset="0"/>
                        <a:ea typeface="SimSun" panose="02010600030101010101" pitchFamily="2" charset="-122"/>
                      </a:defRPr>
                    </a:lvl4pPr>
                    <a:lvl5pPr>
                      <a:defRPr>
                        <a:solidFill>
                          <a:schemeClr val="tx1"/>
                        </a:solidFill>
                        <a:latin typeface="Calibri" panose="020F0502020204030204" pitchFamily="34" charset="0"/>
                        <a:ea typeface="SimSun"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SimSun"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SimSun"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SimSun"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SimSun" panose="02010600030101010101" pitchFamily="2" charset="-122"/>
                      </a:defRPr>
                    </a:lvl9pPr>
                  </a:lstStyle>
                  <a:p>
                    <a:r>
                      <a:rPr lang="en-US" altLang="zh-CN" sz="2400" b="1" dirty="0">
                        <a:solidFill>
                          <a:srgbClr val="FFFFFF"/>
                        </a:solidFill>
                        <a:latin typeface="Microsoft YaHei" panose="020B0503020204020204" pitchFamily="34" charset="-122"/>
                        <a:ea typeface="Microsoft YaHei" panose="020B0503020204020204" pitchFamily="34" charset="-122"/>
                      </a:rPr>
                      <a:t>1</a:t>
                    </a:r>
                    <a:endParaRPr lang="zh-CN" altLang="en-US" sz="2400" b="1" dirty="0">
                      <a:solidFill>
                        <a:srgbClr val="FFFFFF"/>
                      </a:solidFill>
                      <a:latin typeface="Microsoft YaHei" panose="020B0503020204020204" pitchFamily="34" charset="-122"/>
                      <a:ea typeface="Microsoft YaHei" panose="020B0503020204020204" pitchFamily="34" charset="-122"/>
                    </a:endParaRPr>
                  </a:p>
                </p:txBody>
              </p:sp>
            </p:grpSp>
            <p:sp>
              <p:nvSpPr>
                <p:cNvPr id="43" name="矩形 7"/>
                <p:cNvSpPr>
                  <a:spLocks noChangeArrowheads="1"/>
                </p:cNvSpPr>
                <p:nvPr/>
              </p:nvSpPr>
              <p:spPr bwMode="auto">
                <a:xfrm>
                  <a:off x="6177096" y="853252"/>
                  <a:ext cx="5951066" cy="462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SimSun" panose="02010600030101010101" pitchFamily="2" charset="-122"/>
                    </a:defRPr>
                  </a:lvl1pPr>
                  <a:lvl2pPr>
                    <a:defRPr>
                      <a:solidFill>
                        <a:schemeClr val="tx1"/>
                      </a:solidFill>
                      <a:latin typeface="Calibri" panose="020F0502020204030204" pitchFamily="34" charset="0"/>
                      <a:ea typeface="SimSun" panose="02010600030101010101" pitchFamily="2" charset="-122"/>
                    </a:defRPr>
                  </a:lvl2pPr>
                  <a:lvl3pPr>
                    <a:defRPr>
                      <a:solidFill>
                        <a:schemeClr val="tx1"/>
                      </a:solidFill>
                      <a:latin typeface="Calibri" panose="020F0502020204030204" pitchFamily="34" charset="0"/>
                      <a:ea typeface="SimSun" panose="02010600030101010101" pitchFamily="2" charset="-122"/>
                    </a:defRPr>
                  </a:lvl3pPr>
                  <a:lvl4pPr>
                    <a:defRPr>
                      <a:solidFill>
                        <a:schemeClr val="tx1"/>
                      </a:solidFill>
                      <a:latin typeface="Calibri" panose="020F0502020204030204" pitchFamily="34" charset="0"/>
                      <a:ea typeface="SimSun" panose="02010600030101010101" pitchFamily="2" charset="-122"/>
                    </a:defRPr>
                  </a:lvl4pPr>
                  <a:lvl5pPr>
                    <a:defRPr>
                      <a:solidFill>
                        <a:schemeClr val="tx1"/>
                      </a:solidFill>
                      <a:latin typeface="Calibri" panose="020F0502020204030204" pitchFamily="34" charset="0"/>
                      <a:ea typeface="SimSun"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SimSun"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SimSun"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SimSun"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SimSun" panose="02010600030101010101" pitchFamily="2" charset="-122"/>
                    </a:defRPr>
                  </a:lvl9pPr>
                </a:lstStyle>
                <a:p>
                  <a:r>
                    <a:rPr lang="en-US" altLang="zh-CN" sz="2400" b="1" dirty="0">
                      <a:solidFill>
                        <a:schemeClr val="bg1">
                          <a:lumMod val="50000"/>
                        </a:schemeClr>
                      </a:solidFill>
                      <a:latin typeface="Microsoft YaHei" panose="020B0503020204020204" pitchFamily="34" charset="-122"/>
                      <a:ea typeface="Microsoft YaHei" panose="020B0503020204020204" pitchFamily="34" charset="-122"/>
                    </a:rPr>
                    <a:t>Problem Statement</a:t>
                  </a:r>
                  <a:endParaRPr lang="zh-CN" altLang="en-US" sz="2400" b="1" dirty="0">
                    <a:solidFill>
                      <a:schemeClr val="bg1">
                        <a:lumMod val="50000"/>
                      </a:schemeClr>
                    </a:solidFill>
                    <a:latin typeface="Microsoft YaHei" panose="020B0503020204020204" pitchFamily="34" charset="-122"/>
                    <a:ea typeface="Microsoft YaHei" panose="020B0503020204020204" pitchFamily="34" charset="-122"/>
                  </a:endParaRPr>
                </a:p>
              </p:txBody>
            </p:sp>
          </p:grpSp>
          <p:cxnSp>
            <p:nvCxnSpPr>
              <p:cNvPr id="41" name="直接连接符 68"/>
              <p:cNvCxnSpPr/>
              <p:nvPr/>
            </p:nvCxnSpPr>
            <p:spPr>
              <a:xfrm>
                <a:off x="6223499" y="1567542"/>
                <a:ext cx="5627761" cy="0"/>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grpSp>
        <p:grpSp>
          <p:nvGrpSpPr>
            <p:cNvPr id="13" name="组合 73"/>
            <p:cNvGrpSpPr/>
            <p:nvPr/>
          </p:nvGrpSpPr>
          <p:grpSpPr bwMode="auto">
            <a:xfrm>
              <a:off x="392641" y="1830388"/>
              <a:ext cx="6746120" cy="1011237"/>
              <a:chOff x="5223361" y="1693853"/>
              <a:chExt cx="6745658" cy="1011459"/>
            </a:xfrm>
          </p:grpSpPr>
          <p:grpSp>
            <p:nvGrpSpPr>
              <p:cNvPr id="32" name="组合 10"/>
              <p:cNvGrpSpPr/>
              <p:nvPr/>
            </p:nvGrpSpPr>
            <p:grpSpPr bwMode="auto">
              <a:xfrm>
                <a:off x="5223361" y="1693853"/>
                <a:ext cx="6745658" cy="1002128"/>
                <a:chOff x="5288676" y="1796491"/>
                <a:chExt cx="6745658" cy="1002128"/>
              </a:xfrm>
            </p:grpSpPr>
            <p:grpSp>
              <p:nvGrpSpPr>
                <p:cNvPr id="34" name="组合 39"/>
                <p:cNvGrpSpPr/>
                <p:nvPr/>
              </p:nvGrpSpPr>
              <p:grpSpPr bwMode="auto">
                <a:xfrm>
                  <a:off x="5288676" y="1796491"/>
                  <a:ext cx="925140" cy="1002128"/>
                  <a:chOff x="4274508" y="2615224"/>
                  <a:chExt cx="1314630" cy="1424030"/>
                </a:xfrm>
              </p:grpSpPr>
              <p:grpSp>
                <p:nvGrpSpPr>
                  <p:cNvPr id="36" name="Group 2"/>
                  <p:cNvGrpSpPr>
                    <a:grpSpLocks noChangeAspect="1"/>
                  </p:cNvGrpSpPr>
                  <p:nvPr/>
                </p:nvGrpSpPr>
                <p:grpSpPr bwMode="auto">
                  <a:xfrm>
                    <a:off x="4274508" y="2615224"/>
                    <a:ext cx="1314630" cy="1424030"/>
                    <a:chOff x="0" y="0"/>
                    <a:chExt cx="2562" cy="2770"/>
                  </a:xfrm>
                </p:grpSpPr>
                <p:sp>
                  <p:nvSpPr>
                    <p:cNvPr id="38" name="Oval 3"/>
                    <p:cNvSpPr>
                      <a:spLocks noChangeAspect="1" noChangeArrowheads="1"/>
                    </p:cNvSpPr>
                    <p:nvPr/>
                  </p:nvSpPr>
                  <p:spPr bwMode="auto">
                    <a:xfrm>
                      <a:off x="404" y="426"/>
                      <a:ext cx="1741" cy="1742"/>
                    </a:xfrm>
                    <a:prstGeom prst="ellipse">
                      <a:avLst/>
                    </a:prstGeom>
                    <a:solidFill>
                      <a:srgbClr val="FFC000"/>
                    </a:soli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8204" tIns="56388" rIns="108204" bIns="56388" anchor="ctr"/>
                    <a:lstStyle>
                      <a:lvl1pPr eaLnBrk="0" hangingPunct="0">
                        <a:defRPr>
                          <a:solidFill>
                            <a:schemeClr val="tx1"/>
                          </a:solidFill>
                          <a:latin typeface="Arial" panose="020B0604020202020204" pitchFamily="34" charset="0"/>
                          <a:ea typeface="SimSun" panose="02010600030101010101" pitchFamily="2" charset="-122"/>
                        </a:defRPr>
                      </a:lvl1pPr>
                      <a:lvl2pPr marL="742950" indent="-285750" eaLnBrk="0" hangingPunct="0">
                        <a:defRPr>
                          <a:solidFill>
                            <a:schemeClr val="tx1"/>
                          </a:solidFill>
                          <a:latin typeface="Arial" panose="020B0604020202020204" pitchFamily="34" charset="0"/>
                          <a:ea typeface="SimSun" panose="02010600030101010101" pitchFamily="2" charset="-122"/>
                        </a:defRPr>
                      </a:lvl2pPr>
                      <a:lvl3pPr marL="1143000" indent="-228600" eaLnBrk="0" hangingPunct="0">
                        <a:defRPr>
                          <a:solidFill>
                            <a:schemeClr val="tx1"/>
                          </a:solidFill>
                          <a:latin typeface="Arial" panose="020B0604020202020204" pitchFamily="34" charset="0"/>
                          <a:ea typeface="SimSun" panose="02010600030101010101" pitchFamily="2" charset="-122"/>
                        </a:defRPr>
                      </a:lvl3pPr>
                      <a:lvl4pPr marL="1600200" indent="-228600" eaLnBrk="0" hangingPunct="0">
                        <a:defRPr>
                          <a:solidFill>
                            <a:schemeClr val="tx1"/>
                          </a:solidFill>
                          <a:latin typeface="Arial" panose="020B0604020202020204" pitchFamily="34" charset="0"/>
                          <a:ea typeface="SimSun" panose="02010600030101010101" pitchFamily="2" charset="-122"/>
                        </a:defRPr>
                      </a:lvl4pPr>
                      <a:lvl5pPr marL="2057400" indent="-228600" eaLnBrk="0" hangingPunct="0">
                        <a:defRPr>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SimSun" panose="02010600030101010101" pitchFamily="2" charset="-122"/>
                        </a:defRPr>
                      </a:lvl9pPr>
                    </a:lstStyle>
                    <a:p>
                      <a:pPr algn="ctr" eaLnBrk="1" fontAlgn="auto" hangingPunct="1">
                        <a:spcBef>
                          <a:spcPts val="0"/>
                        </a:spcBef>
                        <a:spcAft>
                          <a:spcPts val="0"/>
                        </a:spcAft>
                        <a:buFontTx/>
                        <a:buNone/>
                        <a:defRPr/>
                      </a:pPr>
                      <a:endParaRPr lang="zh-CN" altLang="en-US" sz="5280">
                        <a:solidFill>
                          <a:prstClr val="white"/>
                        </a:solidFill>
                        <a:latin typeface="Impact" panose="020B0806030902050204" pitchFamily="34" charset="0"/>
                      </a:endParaRPr>
                    </a:p>
                  </p:txBody>
                </p:sp>
                <p:pic>
                  <p:nvPicPr>
                    <p:cNvPr id="39" name="Picture 4" descr="0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2562" cy="27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7" name="文本框 41"/>
                  <p:cNvSpPr txBox="1">
                    <a:spLocks noChangeArrowheads="1"/>
                  </p:cNvSpPr>
                  <p:nvPr/>
                </p:nvSpPr>
                <p:spPr bwMode="auto">
                  <a:xfrm>
                    <a:off x="4659020" y="2959861"/>
                    <a:ext cx="324234" cy="6560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SimSun" panose="02010600030101010101" pitchFamily="2" charset="-122"/>
                      </a:defRPr>
                    </a:lvl1pPr>
                    <a:lvl2pPr>
                      <a:defRPr>
                        <a:solidFill>
                          <a:schemeClr val="tx1"/>
                        </a:solidFill>
                        <a:latin typeface="Calibri" panose="020F0502020204030204" pitchFamily="34" charset="0"/>
                        <a:ea typeface="SimSun" panose="02010600030101010101" pitchFamily="2" charset="-122"/>
                      </a:defRPr>
                    </a:lvl2pPr>
                    <a:lvl3pPr>
                      <a:defRPr>
                        <a:solidFill>
                          <a:schemeClr val="tx1"/>
                        </a:solidFill>
                        <a:latin typeface="Calibri" panose="020F0502020204030204" pitchFamily="34" charset="0"/>
                        <a:ea typeface="SimSun" panose="02010600030101010101" pitchFamily="2" charset="-122"/>
                      </a:defRPr>
                    </a:lvl3pPr>
                    <a:lvl4pPr>
                      <a:defRPr>
                        <a:solidFill>
                          <a:schemeClr val="tx1"/>
                        </a:solidFill>
                        <a:latin typeface="Calibri" panose="020F0502020204030204" pitchFamily="34" charset="0"/>
                        <a:ea typeface="SimSun" panose="02010600030101010101" pitchFamily="2" charset="-122"/>
                      </a:defRPr>
                    </a:lvl4pPr>
                    <a:lvl5pPr>
                      <a:defRPr>
                        <a:solidFill>
                          <a:schemeClr val="tx1"/>
                        </a:solidFill>
                        <a:latin typeface="Calibri" panose="020F0502020204030204" pitchFamily="34" charset="0"/>
                        <a:ea typeface="SimSun"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SimSun"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SimSun"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SimSun"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SimSun" panose="02010600030101010101" pitchFamily="2" charset="-122"/>
                      </a:defRPr>
                    </a:lvl9pPr>
                  </a:lstStyle>
                  <a:p>
                    <a:r>
                      <a:rPr lang="en-US" altLang="zh-CN" sz="2400" b="1" dirty="0">
                        <a:solidFill>
                          <a:srgbClr val="FFFFFF"/>
                        </a:solidFill>
                        <a:latin typeface="Microsoft YaHei" panose="020B0503020204020204" pitchFamily="34" charset="-122"/>
                        <a:ea typeface="Microsoft YaHei" panose="020B0503020204020204" pitchFamily="34" charset="-122"/>
                      </a:rPr>
                      <a:t>2</a:t>
                    </a:r>
                    <a:endParaRPr lang="zh-CN" altLang="en-US" sz="2400" b="1" dirty="0">
                      <a:solidFill>
                        <a:srgbClr val="FFFFFF"/>
                      </a:solidFill>
                      <a:latin typeface="Microsoft YaHei" panose="020B0503020204020204" pitchFamily="34" charset="-122"/>
                      <a:ea typeface="Microsoft YaHei" panose="020B0503020204020204" pitchFamily="34" charset="-122"/>
                    </a:endParaRPr>
                  </a:p>
                </p:txBody>
              </p:sp>
            </p:grpSp>
            <p:sp>
              <p:nvSpPr>
                <p:cNvPr id="35" name="矩形 61"/>
                <p:cNvSpPr>
                  <a:spLocks noChangeArrowheads="1"/>
                </p:cNvSpPr>
                <p:nvPr/>
              </p:nvSpPr>
              <p:spPr bwMode="auto">
                <a:xfrm>
                  <a:off x="6194802" y="2043502"/>
                  <a:ext cx="5839532" cy="369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SimSun" panose="02010600030101010101" pitchFamily="2" charset="-122"/>
                    </a:defRPr>
                  </a:lvl1pPr>
                  <a:lvl2pPr>
                    <a:defRPr>
                      <a:solidFill>
                        <a:schemeClr val="tx1"/>
                      </a:solidFill>
                      <a:latin typeface="Calibri" panose="020F0502020204030204" pitchFamily="34" charset="0"/>
                      <a:ea typeface="SimSun" panose="02010600030101010101" pitchFamily="2" charset="-122"/>
                    </a:defRPr>
                  </a:lvl2pPr>
                  <a:lvl3pPr>
                    <a:defRPr>
                      <a:solidFill>
                        <a:schemeClr val="tx1"/>
                      </a:solidFill>
                      <a:latin typeface="Calibri" panose="020F0502020204030204" pitchFamily="34" charset="0"/>
                      <a:ea typeface="SimSun" panose="02010600030101010101" pitchFamily="2" charset="-122"/>
                    </a:defRPr>
                  </a:lvl3pPr>
                  <a:lvl4pPr>
                    <a:defRPr>
                      <a:solidFill>
                        <a:schemeClr val="tx1"/>
                      </a:solidFill>
                      <a:latin typeface="Calibri" panose="020F0502020204030204" pitchFamily="34" charset="0"/>
                      <a:ea typeface="SimSun" panose="02010600030101010101" pitchFamily="2" charset="-122"/>
                    </a:defRPr>
                  </a:lvl4pPr>
                  <a:lvl5pPr>
                    <a:defRPr>
                      <a:solidFill>
                        <a:schemeClr val="tx1"/>
                      </a:solidFill>
                      <a:latin typeface="Calibri" panose="020F0502020204030204" pitchFamily="34" charset="0"/>
                      <a:ea typeface="SimSun"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SimSun"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SimSun"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SimSun"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SimSun" panose="02010600030101010101" pitchFamily="2" charset="-122"/>
                    </a:defRPr>
                  </a:lvl9pPr>
                </a:lstStyle>
                <a:p>
                  <a:endParaRPr lang="zh-CN" altLang="en-US" b="1" dirty="0">
                    <a:solidFill>
                      <a:schemeClr val="bg1">
                        <a:lumMod val="50000"/>
                      </a:schemeClr>
                    </a:solidFill>
                    <a:latin typeface="Microsoft YaHei" panose="020B0503020204020204" pitchFamily="34" charset="-122"/>
                    <a:ea typeface="Microsoft YaHei" panose="020B0503020204020204" pitchFamily="34" charset="-122"/>
                  </a:endParaRPr>
                </a:p>
              </p:txBody>
            </p:sp>
          </p:grpSp>
          <p:cxnSp>
            <p:nvCxnSpPr>
              <p:cNvPr id="33" name="直接连接符 69"/>
              <p:cNvCxnSpPr/>
              <p:nvPr/>
            </p:nvCxnSpPr>
            <p:spPr>
              <a:xfrm>
                <a:off x="6213893" y="2705312"/>
                <a:ext cx="5627303" cy="0"/>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grpSp>
        <p:grpSp>
          <p:nvGrpSpPr>
            <p:cNvPr id="14" name="组合 74"/>
            <p:cNvGrpSpPr/>
            <p:nvPr/>
          </p:nvGrpSpPr>
          <p:grpSpPr bwMode="auto">
            <a:xfrm>
              <a:off x="392641" y="3060700"/>
              <a:ext cx="6738938" cy="1100138"/>
              <a:chOff x="5223361" y="2925216"/>
              <a:chExt cx="6739363" cy="1098822"/>
            </a:xfrm>
          </p:grpSpPr>
          <p:grpSp>
            <p:nvGrpSpPr>
              <p:cNvPr id="24" name="组合 11"/>
              <p:cNvGrpSpPr/>
              <p:nvPr/>
            </p:nvGrpSpPr>
            <p:grpSpPr bwMode="auto">
              <a:xfrm>
                <a:off x="5223361" y="2925216"/>
                <a:ext cx="6739363" cy="1002128"/>
                <a:chOff x="5288676" y="3009192"/>
                <a:chExt cx="6739363" cy="1002128"/>
              </a:xfrm>
            </p:grpSpPr>
            <p:grpSp>
              <p:nvGrpSpPr>
                <p:cNvPr id="26" name="组合 44"/>
                <p:cNvGrpSpPr/>
                <p:nvPr/>
              </p:nvGrpSpPr>
              <p:grpSpPr bwMode="auto">
                <a:xfrm>
                  <a:off x="5288676" y="3009192"/>
                  <a:ext cx="925140" cy="1002128"/>
                  <a:chOff x="6608979" y="2615224"/>
                  <a:chExt cx="1314630" cy="1424030"/>
                </a:xfrm>
              </p:grpSpPr>
              <p:grpSp>
                <p:nvGrpSpPr>
                  <p:cNvPr id="28" name="Group 2"/>
                  <p:cNvGrpSpPr>
                    <a:grpSpLocks noChangeAspect="1"/>
                  </p:cNvGrpSpPr>
                  <p:nvPr/>
                </p:nvGrpSpPr>
                <p:grpSpPr bwMode="auto">
                  <a:xfrm>
                    <a:off x="6608979" y="2615224"/>
                    <a:ext cx="1314630" cy="1424030"/>
                    <a:chOff x="0" y="0"/>
                    <a:chExt cx="2562" cy="2770"/>
                  </a:xfrm>
                </p:grpSpPr>
                <p:sp>
                  <p:nvSpPr>
                    <p:cNvPr id="30" name="Oval 3"/>
                    <p:cNvSpPr>
                      <a:spLocks noChangeAspect="1" noChangeArrowheads="1"/>
                    </p:cNvSpPr>
                    <p:nvPr/>
                  </p:nvSpPr>
                  <p:spPr bwMode="auto">
                    <a:xfrm>
                      <a:off x="404" y="430"/>
                      <a:ext cx="1741" cy="1740"/>
                    </a:xfrm>
                    <a:prstGeom prst="ellipse">
                      <a:avLst/>
                    </a:prstGeom>
                    <a:solidFill>
                      <a:srgbClr val="1F3240"/>
                    </a:soli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8204" tIns="56388" rIns="108204" bIns="56388" anchor="ctr"/>
                    <a:lstStyle>
                      <a:lvl1pPr eaLnBrk="0" hangingPunct="0">
                        <a:defRPr>
                          <a:solidFill>
                            <a:schemeClr val="tx1"/>
                          </a:solidFill>
                          <a:latin typeface="Arial" panose="020B0604020202020204" pitchFamily="34" charset="0"/>
                          <a:ea typeface="SimSun" panose="02010600030101010101" pitchFamily="2" charset="-122"/>
                        </a:defRPr>
                      </a:lvl1pPr>
                      <a:lvl2pPr marL="742950" indent="-285750" eaLnBrk="0" hangingPunct="0">
                        <a:defRPr>
                          <a:solidFill>
                            <a:schemeClr val="tx1"/>
                          </a:solidFill>
                          <a:latin typeface="Arial" panose="020B0604020202020204" pitchFamily="34" charset="0"/>
                          <a:ea typeface="SimSun" panose="02010600030101010101" pitchFamily="2" charset="-122"/>
                        </a:defRPr>
                      </a:lvl2pPr>
                      <a:lvl3pPr marL="1143000" indent="-228600" eaLnBrk="0" hangingPunct="0">
                        <a:defRPr>
                          <a:solidFill>
                            <a:schemeClr val="tx1"/>
                          </a:solidFill>
                          <a:latin typeface="Arial" panose="020B0604020202020204" pitchFamily="34" charset="0"/>
                          <a:ea typeface="SimSun" panose="02010600030101010101" pitchFamily="2" charset="-122"/>
                        </a:defRPr>
                      </a:lvl3pPr>
                      <a:lvl4pPr marL="1600200" indent="-228600" eaLnBrk="0" hangingPunct="0">
                        <a:defRPr>
                          <a:solidFill>
                            <a:schemeClr val="tx1"/>
                          </a:solidFill>
                          <a:latin typeface="Arial" panose="020B0604020202020204" pitchFamily="34" charset="0"/>
                          <a:ea typeface="SimSun" panose="02010600030101010101" pitchFamily="2" charset="-122"/>
                        </a:defRPr>
                      </a:lvl4pPr>
                      <a:lvl5pPr marL="2057400" indent="-228600" eaLnBrk="0" hangingPunct="0">
                        <a:defRPr>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SimSun" panose="02010600030101010101" pitchFamily="2" charset="-122"/>
                        </a:defRPr>
                      </a:lvl9pPr>
                    </a:lstStyle>
                    <a:p>
                      <a:pPr algn="ctr" eaLnBrk="1" fontAlgn="auto" hangingPunct="1">
                        <a:spcBef>
                          <a:spcPts val="0"/>
                        </a:spcBef>
                        <a:spcAft>
                          <a:spcPts val="0"/>
                        </a:spcAft>
                        <a:buFontTx/>
                        <a:buNone/>
                        <a:defRPr/>
                      </a:pPr>
                      <a:endParaRPr lang="zh-CN" altLang="en-US" sz="5280">
                        <a:solidFill>
                          <a:prstClr val="white"/>
                        </a:solidFill>
                        <a:latin typeface="Impact" panose="020B0806030902050204" pitchFamily="34" charset="0"/>
                      </a:endParaRPr>
                    </a:p>
                  </p:txBody>
                </p:sp>
                <p:pic>
                  <p:nvPicPr>
                    <p:cNvPr id="31" name="Picture 4" descr="0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2562" cy="27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9" name="文本框 49"/>
                  <p:cNvSpPr txBox="1">
                    <a:spLocks noChangeArrowheads="1"/>
                  </p:cNvSpPr>
                  <p:nvPr/>
                </p:nvSpPr>
                <p:spPr bwMode="auto">
                  <a:xfrm>
                    <a:off x="6983586" y="2954495"/>
                    <a:ext cx="324234" cy="6560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SimSun" panose="02010600030101010101" pitchFamily="2" charset="-122"/>
                      </a:defRPr>
                    </a:lvl1pPr>
                    <a:lvl2pPr>
                      <a:defRPr>
                        <a:solidFill>
                          <a:schemeClr val="tx1"/>
                        </a:solidFill>
                        <a:latin typeface="Calibri" panose="020F0502020204030204" pitchFamily="34" charset="0"/>
                        <a:ea typeface="SimSun" panose="02010600030101010101" pitchFamily="2" charset="-122"/>
                      </a:defRPr>
                    </a:lvl2pPr>
                    <a:lvl3pPr>
                      <a:defRPr>
                        <a:solidFill>
                          <a:schemeClr val="tx1"/>
                        </a:solidFill>
                        <a:latin typeface="Calibri" panose="020F0502020204030204" pitchFamily="34" charset="0"/>
                        <a:ea typeface="SimSun" panose="02010600030101010101" pitchFamily="2" charset="-122"/>
                      </a:defRPr>
                    </a:lvl3pPr>
                    <a:lvl4pPr>
                      <a:defRPr>
                        <a:solidFill>
                          <a:schemeClr val="tx1"/>
                        </a:solidFill>
                        <a:latin typeface="Calibri" panose="020F0502020204030204" pitchFamily="34" charset="0"/>
                        <a:ea typeface="SimSun" panose="02010600030101010101" pitchFamily="2" charset="-122"/>
                      </a:defRPr>
                    </a:lvl4pPr>
                    <a:lvl5pPr>
                      <a:defRPr>
                        <a:solidFill>
                          <a:schemeClr val="tx1"/>
                        </a:solidFill>
                        <a:latin typeface="Calibri" panose="020F0502020204030204" pitchFamily="34" charset="0"/>
                        <a:ea typeface="SimSun"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SimSun"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SimSun"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SimSun"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SimSun" panose="02010600030101010101" pitchFamily="2" charset="-122"/>
                      </a:defRPr>
                    </a:lvl9pPr>
                  </a:lstStyle>
                  <a:p>
                    <a:r>
                      <a:rPr lang="en-US" altLang="zh-CN" sz="2400" b="1" dirty="0">
                        <a:solidFill>
                          <a:srgbClr val="FFFFFF"/>
                        </a:solidFill>
                        <a:latin typeface="Microsoft YaHei" panose="020B0503020204020204" pitchFamily="34" charset="-122"/>
                        <a:ea typeface="Microsoft YaHei" panose="020B0503020204020204" pitchFamily="34" charset="-122"/>
                      </a:rPr>
                      <a:t>3</a:t>
                    </a:r>
                    <a:endParaRPr lang="zh-CN" altLang="en-US" sz="2400" b="1" dirty="0">
                      <a:solidFill>
                        <a:srgbClr val="FFFFFF"/>
                      </a:solidFill>
                      <a:latin typeface="Microsoft YaHei" panose="020B0503020204020204" pitchFamily="34" charset="-122"/>
                      <a:ea typeface="Microsoft YaHei" panose="020B0503020204020204" pitchFamily="34" charset="-122"/>
                    </a:endParaRPr>
                  </a:p>
                </p:txBody>
              </p:sp>
            </p:grpSp>
            <p:sp>
              <p:nvSpPr>
                <p:cNvPr id="27" name="矩形 63"/>
                <p:cNvSpPr>
                  <a:spLocks noChangeArrowheads="1"/>
                </p:cNvSpPr>
                <p:nvPr/>
              </p:nvSpPr>
              <p:spPr bwMode="auto">
                <a:xfrm>
                  <a:off x="6194921" y="3247807"/>
                  <a:ext cx="5833118" cy="461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SimSun" panose="02010600030101010101" pitchFamily="2" charset="-122"/>
                    </a:defRPr>
                  </a:lvl1pPr>
                  <a:lvl2pPr>
                    <a:defRPr>
                      <a:solidFill>
                        <a:schemeClr val="tx1"/>
                      </a:solidFill>
                      <a:latin typeface="Calibri" panose="020F0502020204030204" pitchFamily="34" charset="0"/>
                      <a:ea typeface="SimSun" panose="02010600030101010101" pitchFamily="2" charset="-122"/>
                    </a:defRPr>
                  </a:lvl2pPr>
                  <a:lvl3pPr>
                    <a:defRPr>
                      <a:solidFill>
                        <a:schemeClr val="tx1"/>
                      </a:solidFill>
                      <a:latin typeface="Calibri" panose="020F0502020204030204" pitchFamily="34" charset="0"/>
                      <a:ea typeface="SimSun" panose="02010600030101010101" pitchFamily="2" charset="-122"/>
                    </a:defRPr>
                  </a:lvl3pPr>
                  <a:lvl4pPr>
                    <a:defRPr>
                      <a:solidFill>
                        <a:schemeClr val="tx1"/>
                      </a:solidFill>
                      <a:latin typeface="Calibri" panose="020F0502020204030204" pitchFamily="34" charset="0"/>
                      <a:ea typeface="SimSun" panose="02010600030101010101" pitchFamily="2" charset="-122"/>
                    </a:defRPr>
                  </a:lvl4pPr>
                  <a:lvl5pPr>
                    <a:defRPr>
                      <a:solidFill>
                        <a:schemeClr val="tx1"/>
                      </a:solidFill>
                      <a:latin typeface="Calibri" panose="020F0502020204030204" pitchFamily="34" charset="0"/>
                      <a:ea typeface="SimSun"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SimSun"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SimSun"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SimSun"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SimSun" panose="02010600030101010101" pitchFamily="2" charset="-122"/>
                    </a:defRPr>
                  </a:lvl9pPr>
                </a:lstStyle>
                <a:p>
                  <a:r>
                    <a:rPr lang="en-US" altLang="zh-CN" sz="2400" b="1" dirty="0">
                      <a:solidFill>
                        <a:schemeClr val="bg1">
                          <a:lumMod val="50000"/>
                        </a:schemeClr>
                      </a:solidFill>
                      <a:latin typeface="Microsoft YaHei" panose="020B0503020204020204" pitchFamily="34" charset="-122"/>
                      <a:ea typeface="Microsoft YaHei" panose="020B0503020204020204" pitchFamily="34" charset="-122"/>
                    </a:rPr>
                    <a:t>Detailed </a:t>
                  </a:r>
                  <a:r>
                    <a:rPr lang="en-US" altLang="zh-CN" sz="2400" b="1" dirty="0" smtClean="0">
                      <a:solidFill>
                        <a:schemeClr val="bg1">
                          <a:lumMod val="50000"/>
                        </a:schemeClr>
                      </a:solidFill>
                      <a:latin typeface="Microsoft YaHei" panose="020B0503020204020204" pitchFamily="34" charset="-122"/>
                      <a:ea typeface="Microsoft YaHei" panose="020B0503020204020204" pitchFamily="34" charset="-122"/>
                    </a:rPr>
                    <a:t>Analytic Workflow</a:t>
                  </a:r>
                  <a:endParaRPr lang="zh-CN" altLang="en-US" sz="2400" b="1" dirty="0">
                    <a:solidFill>
                      <a:schemeClr val="bg1">
                        <a:lumMod val="50000"/>
                      </a:schemeClr>
                    </a:solidFill>
                    <a:latin typeface="Microsoft YaHei" panose="020B0503020204020204" pitchFamily="34" charset="-122"/>
                    <a:ea typeface="Microsoft YaHei" panose="020B0503020204020204" pitchFamily="34" charset="-122"/>
                  </a:endParaRPr>
                </a:p>
              </p:txBody>
            </p:sp>
          </p:grpSp>
          <p:cxnSp>
            <p:nvCxnSpPr>
              <p:cNvPr id="25" name="直接连接符 70"/>
              <p:cNvCxnSpPr/>
              <p:nvPr/>
            </p:nvCxnSpPr>
            <p:spPr>
              <a:xfrm>
                <a:off x="6233075" y="4024038"/>
                <a:ext cx="5626455" cy="0"/>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grpSp>
        <p:grpSp>
          <p:nvGrpSpPr>
            <p:cNvPr id="15" name="组合 75"/>
            <p:cNvGrpSpPr/>
            <p:nvPr/>
          </p:nvGrpSpPr>
          <p:grpSpPr bwMode="auto">
            <a:xfrm>
              <a:off x="392641" y="4283075"/>
              <a:ext cx="6761163" cy="1119188"/>
              <a:chOff x="5223361" y="4147248"/>
              <a:chExt cx="6760700" cy="1119013"/>
            </a:xfrm>
          </p:grpSpPr>
          <p:grpSp>
            <p:nvGrpSpPr>
              <p:cNvPr id="16" name="组合 12"/>
              <p:cNvGrpSpPr/>
              <p:nvPr/>
            </p:nvGrpSpPr>
            <p:grpSpPr bwMode="auto">
              <a:xfrm>
                <a:off x="5223361" y="4147248"/>
                <a:ext cx="6760700" cy="1002128"/>
                <a:chOff x="5288676" y="4221893"/>
                <a:chExt cx="6760700" cy="1002128"/>
              </a:xfrm>
            </p:grpSpPr>
            <p:grpSp>
              <p:nvGrpSpPr>
                <p:cNvPr id="18" name="组合 5"/>
                <p:cNvGrpSpPr/>
                <p:nvPr/>
              </p:nvGrpSpPr>
              <p:grpSpPr bwMode="auto">
                <a:xfrm>
                  <a:off x="5288676" y="4221893"/>
                  <a:ext cx="925140" cy="1002128"/>
                  <a:chOff x="9503362" y="2935778"/>
                  <a:chExt cx="1314630" cy="1424030"/>
                </a:xfrm>
              </p:grpSpPr>
              <p:grpSp>
                <p:nvGrpSpPr>
                  <p:cNvPr id="20" name="Group 2"/>
                  <p:cNvGrpSpPr>
                    <a:grpSpLocks noChangeAspect="1"/>
                  </p:cNvGrpSpPr>
                  <p:nvPr/>
                </p:nvGrpSpPr>
                <p:grpSpPr bwMode="auto">
                  <a:xfrm>
                    <a:off x="9503362" y="2935778"/>
                    <a:ext cx="1314630" cy="1424030"/>
                    <a:chOff x="0" y="0"/>
                    <a:chExt cx="2562" cy="2770"/>
                  </a:xfrm>
                </p:grpSpPr>
                <p:sp>
                  <p:nvSpPr>
                    <p:cNvPr id="22" name="Oval 3"/>
                    <p:cNvSpPr>
                      <a:spLocks noChangeAspect="1" noChangeArrowheads="1"/>
                    </p:cNvSpPr>
                    <p:nvPr/>
                  </p:nvSpPr>
                  <p:spPr bwMode="auto">
                    <a:xfrm>
                      <a:off x="404" y="426"/>
                      <a:ext cx="1741" cy="1742"/>
                    </a:xfrm>
                    <a:prstGeom prst="ellipse">
                      <a:avLst/>
                    </a:prstGeom>
                    <a:solidFill>
                      <a:srgbClr val="FF8588"/>
                    </a:soli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8204" tIns="56388" rIns="108204" bIns="56388" anchor="ctr"/>
                    <a:lstStyle>
                      <a:lvl1pPr eaLnBrk="0" hangingPunct="0">
                        <a:defRPr>
                          <a:solidFill>
                            <a:schemeClr val="tx1"/>
                          </a:solidFill>
                          <a:latin typeface="Arial" panose="020B0604020202020204" pitchFamily="34" charset="0"/>
                          <a:ea typeface="SimSun" panose="02010600030101010101" pitchFamily="2" charset="-122"/>
                        </a:defRPr>
                      </a:lvl1pPr>
                      <a:lvl2pPr marL="742950" indent="-285750" eaLnBrk="0" hangingPunct="0">
                        <a:defRPr>
                          <a:solidFill>
                            <a:schemeClr val="tx1"/>
                          </a:solidFill>
                          <a:latin typeface="Arial" panose="020B0604020202020204" pitchFamily="34" charset="0"/>
                          <a:ea typeface="SimSun" panose="02010600030101010101" pitchFamily="2" charset="-122"/>
                        </a:defRPr>
                      </a:lvl2pPr>
                      <a:lvl3pPr marL="1143000" indent="-228600" eaLnBrk="0" hangingPunct="0">
                        <a:defRPr>
                          <a:solidFill>
                            <a:schemeClr val="tx1"/>
                          </a:solidFill>
                          <a:latin typeface="Arial" panose="020B0604020202020204" pitchFamily="34" charset="0"/>
                          <a:ea typeface="SimSun" panose="02010600030101010101" pitchFamily="2" charset="-122"/>
                        </a:defRPr>
                      </a:lvl3pPr>
                      <a:lvl4pPr marL="1600200" indent="-228600" eaLnBrk="0" hangingPunct="0">
                        <a:defRPr>
                          <a:solidFill>
                            <a:schemeClr val="tx1"/>
                          </a:solidFill>
                          <a:latin typeface="Arial" panose="020B0604020202020204" pitchFamily="34" charset="0"/>
                          <a:ea typeface="SimSun" panose="02010600030101010101" pitchFamily="2" charset="-122"/>
                        </a:defRPr>
                      </a:lvl4pPr>
                      <a:lvl5pPr marL="2057400" indent="-228600" eaLnBrk="0" hangingPunct="0">
                        <a:defRPr>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SimSun" panose="02010600030101010101" pitchFamily="2" charset="-122"/>
                        </a:defRPr>
                      </a:lvl9pPr>
                    </a:lstStyle>
                    <a:p>
                      <a:pPr algn="ctr" eaLnBrk="1" fontAlgn="auto" hangingPunct="1">
                        <a:spcBef>
                          <a:spcPts val="0"/>
                        </a:spcBef>
                        <a:spcAft>
                          <a:spcPts val="0"/>
                        </a:spcAft>
                        <a:buFontTx/>
                        <a:buNone/>
                        <a:defRPr/>
                      </a:pPr>
                      <a:endParaRPr lang="zh-CN" altLang="en-US" sz="5280">
                        <a:solidFill>
                          <a:prstClr val="white"/>
                        </a:solidFill>
                        <a:latin typeface="Impact" panose="020B0806030902050204" pitchFamily="34" charset="0"/>
                      </a:endParaRPr>
                    </a:p>
                  </p:txBody>
                </p:sp>
                <p:pic>
                  <p:nvPicPr>
                    <p:cNvPr id="23" name="Picture 4" descr="0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2562" cy="27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1" name="文本框 57"/>
                  <p:cNvSpPr txBox="1">
                    <a:spLocks noChangeArrowheads="1"/>
                  </p:cNvSpPr>
                  <p:nvPr/>
                </p:nvSpPr>
                <p:spPr bwMode="auto">
                  <a:xfrm>
                    <a:off x="9877999" y="3280415"/>
                    <a:ext cx="324234" cy="6560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SimSun" panose="02010600030101010101" pitchFamily="2" charset="-122"/>
                      </a:defRPr>
                    </a:lvl1pPr>
                    <a:lvl2pPr>
                      <a:defRPr>
                        <a:solidFill>
                          <a:schemeClr val="tx1"/>
                        </a:solidFill>
                        <a:latin typeface="Calibri" panose="020F0502020204030204" pitchFamily="34" charset="0"/>
                        <a:ea typeface="SimSun" panose="02010600030101010101" pitchFamily="2" charset="-122"/>
                      </a:defRPr>
                    </a:lvl2pPr>
                    <a:lvl3pPr>
                      <a:defRPr>
                        <a:solidFill>
                          <a:schemeClr val="tx1"/>
                        </a:solidFill>
                        <a:latin typeface="Calibri" panose="020F0502020204030204" pitchFamily="34" charset="0"/>
                        <a:ea typeface="SimSun" panose="02010600030101010101" pitchFamily="2" charset="-122"/>
                      </a:defRPr>
                    </a:lvl3pPr>
                    <a:lvl4pPr>
                      <a:defRPr>
                        <a:solidFill>
                          <a:schemeClr val="tx1"/>
                        </a:solidFill>
                        <a:latin typeface="Calibri" panose="020F0502020204030204" pitchFamily="34" charset="0"/>
                        <a:ea typeface="SimSun" panose="02010600030101010101" pitchFamily="2" charset="-122"/>
                      </a:defRPr>
                    </a:lvl4pPr>
                    <a:lvl5pPr>
                      <a:defRPr>
                        <a:solidFill>
                          <a:schemeClr val="tx1"/>
                        </a:solidFill>
                        <a:latin typeface="Calibri" panose="020F0502020204030204" pitchFamily="34" charset="0"/>
                        <a:ea typeface="SimSun"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SimSun"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SimSun"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SimSun"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SimSun" panose="02010600030101010101" pitchFamily="2" charset="-122"/>
                      </a:defRPr>
                    </a:lvl9pPr>
                  </a:lstStyle>
                  <a:p>
                    <a:r>
                      <a:rPr lang="en-US" altLang="zh-CN" sz="2400" b="1" dirty="0">
                        <a:solidFill>
                          <a:srgbClr val="FFFFFF"/>
                        </a:solidFill>
                        <a:latin typeface="Microsoft YaHei" panose="020B0503020204020204" pitchFamily="34" charset="-122"/>
                        <a:ea typeface="Microsoft YaHei" panose="020B0503020204020204" pitchFamily="34" charset="-122"/>
                      </a:rPr>
                      <a:t>4</a:t>
                    </a:r>
                    <a:endParaRPr lang="zh-CN" altLang="en-US" sz="2400" b="1" dirty="0">
                      <a:solidFill>
                        <a:srgbClr val="FFFFFF"/>
                      </a:solidFill>
                      <a:latin typeface="Microsoft YaHei" panose="020B0503020204020204" pitchFamily="34" charset="-122"/>
                      <a:ea typeface="Microsoft YaHei" panose="020B0503020204020204" pitchFamily="34" charset="-122"/>
                    </a:endParaRPr>
                  </a:p>
                </p:txBody>
              </p:sp>
            </p:grpSp>
            <p:sp>
              <p:nvSpPr>
                <p:cNvPr id="19" name="矩形 64"/>
                <p:cNvSpPr>
                  <a:spLocks noChangeArrowheads="1"/>
                </p:cNvSpPr>
                <p:nvPr/>
              </p:nvSpPr>
              <p:spPr bwMode="auto">
                <a:xfrm>
                  <a:off x="6209844" y="4489494"/>
                  <a:ext cx="5839532" cy="3692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SimSun" panose="02010600030101010101" pitchFamily="2" charset="-122"/>
                    </a:defRPr>
                  </a:lvl1pPr>
                  <a:lvl2pPr>
                    <a:defRPr>
                      <a:solidFill>
                        <a:schemeClr val="tx1"/>
                      </a:solidFill>
                      <a:latin typeface="Calibri" panose="020F0502020204030204" pitchFamily="34" charset="0"/>
                      <a:ea typeface="SimSun" panose="02010600030101010101" pitchFamily="2" charset="-122"/>
                    </a:defRPr>
                  </a:lvl2pPr>
                  <a:lvl3pPr>
                    <a:defRPr>
                      <a:solidFill>
                        <a:schemeClr val="tx1"/>
                      </a:solidFill>
                      <a:latin typeface="Calibri" panose="020F0502020204030204" pitchFamily="34" charset="0"/>
                      <a:ea typeface="SimSun" panose="02010600030101010101" pitchFamily="2" charset="-122"/>
                    </a:defRPr>
                  </a:lvl3pPr>
                  <a:lvl4pPr>
                    <a:defRPr>
                      <a:solidFill>
                        <a:schemeClr val="tx1"/>
                      </a:solidFill>
                      <a:latin typeface="Calibri" panose="020F0502020204030204" pitchFamily="34" charset="0"/>
                      <a:ea typeface="SimSun" panose="02010600030101010101" pitchFamily="2" charset="-122"/>
                    </a:defRPr>
                  </a:lvl4pPr>
                  <a:lvl5pPr>
                    <a:defRPr>
                      <a:solidFill>
                        <a:schemeClr val="tx1"/>
                      </a:solidFill>
                      <a:latin typeface="Calibri" panose="020F0502020204030204" pitchFamily="34" charset="0"/>
                      <a:ea typeface="SimSun"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SimSun"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SimSun"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SimSun"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SimSun" panose="02010600030101010101" pitchFamily="2" charset="-122"/>
                    </a:defRPr>
                  </a:lvl9pPr>
                </a:lstStyle>
                <a:p>
                  <a:pPr lvl="0"/>
                  <a:endParaRPr lang="zh-CN" altLang="en-US" b="1" dirty="0">
                    <a:solidFill>
                      <a:schemeClr val="bg1">
                        <a:lumMod val="50000"/>
                      </a:schemeClr>
                    </a:solidFill>
                    <a:latin typeface="Microsoft YaHei" panose="020B0503020204020204" pitchFamily="34" charset="-122"/>
                    <a:ea typeface="Microsoft YaHei" panose="020B0503020204020204" pitchFamily="34" charset="-122"/>
                  </a:endParaRPr>
                </a:p>
              </p:txBody>
            </p:sp>
          </p:grpSp>
          <p:cxnSp>
            <p:nvCxnSpPr>
              <p:cNvPr id="17" name="直接连接符 71"/>
              <p:cNvCxnSpPr/>
              <p:nvPr/>
            </p:nvCxnSpPr>
            <p:spPr>
              <a:xfrm>
                <a:off x="6250404" y="5266261"/>
                <a:ext cx="5627302" cy="0"/>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grpSp>
      </p:grpSp>
      <p:sp>
        <p:nvSpPr>
          <p:cNvPr id="48" name="矩形 63"/>
          <p:cNvSpPr>
            <a:spLocks noChangeArrowheads="1"/>
          </p:cNvSpPr>
          <p:nvPr/>
        </p:nvSpPr>
        <p:spPr bwMode="auto">
          <a:xfrm>
            <a:off x="1249088" y="2673835"/>
            <a:ext cx="58327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SimSun" panose="02010600030101010101" pitchFamily="2" charset="-122"/>
              </a:defRPr>
            </a:lvl1pPr>
            <a:lvl2pPr>
              <a:defRPr>
                <a:solidFill>
                  <a:schemeClr val="tx1"/>
                </a:solidFill>
                <a:latin typeface="Calibri" panose="020F0502020204030204" pitchFamily="34" charset="0"/>
                <a:ea typeface="SimSun" panose="02010600030101010101" pitchFamily="2" charset="-122"/>
              </a:defRPr>
            </a:lvl2pPr>
            <a:lvl3pPr>
              <a:defRPr>
                <a:solidFill>
                  <a:schemeClr val="tx1"/>
                </a:solidFill>
                <a:latin typeface="Calibri" panose="020F0502020204030204" pitchFamily="34" charset="0"/>
                <a:ea typeface="SimSun" panose="02010600030101010101" pitchFamily="2" charset="-122"/>
              </a:defRPr>
            </a:lvl3pPr>
            <a:lvl4pPr>
              <a:defRPr>
                <a:solidFill>
                  <a:schemeClr val="tx1"/>
                </a:solidFill>
                <a:latin typeface="Calibri" panose="020F0502020204030204" pitchFamily="34" charset="0"/>
                <a:ea typeface="SimSun" panose="02010600030101010101" pitchFamily="2" charset="-122"/>
              </a:defRPr>
            </a:lvl4pPr>
            <a:lvl5pPr>
              <a:defRPr>
                <a:solidFill>
                  <a:schemeClr val="tx1"/>
                </a:solidFill>
                <a:latin typeface="Calibri" panose="020F0502020204030204" pitchFamily="34" charset="0"/>
                <a:ea typeface="SimSun"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SimSun"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SimSun"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SimSun"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SimSun" panose="02010600030101010101" pitchFamily="2" charset="-122"/>
              </a:defRPr>
            </a:lvl9pPr>
          </a:lstStyle>
          <a:p>
            <a:r>
              <a:rPr lang="en-US" altLang="zh-CN" sz="2400" b="1" dirty="0" smtClean="0">
                <a:solidFill>
                  <a:schemeClr val="bg1">
                    <a:lumMod val="50000"/>
                  </a:schemeClr>
                </a:solidFill>
                <a:latin typeface="Microsoft YaHei" panose="020B0503020204020204" pitchFamily="34" charset="-122"/>
                <a:ea typeface="Microsoft YaHei" panose="020B0503020204020204" pitchFamily="34" charset="-122"/>
              </a:rPr>
              <a:t>Prediction Model Design</a:t>
            </a:r>
            <a:endParaRPr lang="en-US" altLang="zh-CN" sz="2400" b="1" dirty="0">
              <a:solidFill>
                <a:schemeClr val="bg1">
                  <a:lumMod val="50000"/>
                </a:schemeClr>
              </a:solidFill>
              <a:latin typeface="Microsoft YaHei" panose="020B0503020204020204" pitchFamily="34" charset="-122"/>
              <a:ea typeface="Microsoft YaHei" panose="020B0503020204020204" pitchFamily="34" charset="-122"/>
            </a:endParaRPr>
          </a:p>
        </p:txBody>
      </p:sp>
      <p:sp>
        <p:nvSpPr>
          <p:cNvPr id="49" name="矩形 63"/>
          <p:cNvSpPr>
            <a:spLocks noChangeArrowheads="1"/>
          </p:cNvSpPr>
          <p:nvPr/>
        </p:nvSpPr>
        <p:spPr bwMode="auto">
          <a:xfrm>
            <a:off x="1248748" y="5093779"/>
            <a:ext cx="64779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SimSun" panose="02010600030101010101" pitchFamily="2" charset="-122"/>
              </a:defRPr>
            </a:lvl1pPr>
            <a:lvl2pPr>
              <a:defRPr>
                <a:solidFill>
                  <a:schemeClr val="tx1"/>
                </a:solidFill>
                <a:latin typeface="Calibri" panose="020F0502020204030204" pitchFamily="34" charset="0"/>
                <a:ea typeface="SimSun" panose="02010600030101010101" pitchFamily="2" charset="-122"/>
              </a:defRPr>
            </a:lvl2pPr>
            <a:lvl3pPr>
              <a:defRPr>
                <a:solidFill>
                  <a:schemeClr val="tx1"/>
                </a:solidFill>
                <a:latin typeface="Calibri" panose="020F0502020204030204" pitchFamily="34" charset="0"/>
                <a:ea typeface="SimSun" panose="02010600030101010101" pitchFamily="2" charset="-122"/>
              </a:defRPr>
            </a:lvl3pPr>
            <a:lvl4pPr>
              <a:defRPr>
                <a:solidFill>
                  <a:schemeClr val="tx1"/>
                </a:solidFill>
                <a:latin typeface="Calibri" panose="020F0502020204030204" pitchFamily="34" charset="0"/>
                <a:ea typeface="SimSun" panose="02010600030101010101" pitchFamily="2" charset="-122"/>
              </a:defRPr>
            </a:lvl4pPr>
            <a:lvl5pPr>
              <a:defRPr>
                <a:solidFill>
                  <a:schemeClr val="tx1"/>
                </a:solidFill>
                <a:latin typeface="Calibri" panose="020F0502020204030204" pitchFamily="34" charset="0"/>
                <a:ea typeface="SimSun"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SimSun"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SimSun"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SimSun"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SimSun" panose="02010600030101010101" pitchFamily="2" charset="-122"/>
              </a:defRPr>
            </a:lvl9pPr>
          </a:lstStyle>
          <a:p>
            <a:r>
              <a:rPr lang="en-US" sz="2400" b="1" dirty="0" smtClean="0">
                <a:solidFill>
                  <a:schemeClr val="bg1">
                    <a:lumMod val="50000"/>
                  </a:schemeClr>
                </a:solidFill>
                <a:latin typeface="Microsoft YaHei" panose="020B0503020204020204" pitchFamily="34" charset="-122"/>
                <a:ea typeface="Microsoft YaHei" panose="020B0503020204020204" pitchFamily="34" charset="-122"/>
              </a:rPr>
              <a:t>Model Training &amp; Model Deployment</a:t>
            </a:r>
            <a:endParaRPr lang="en-US" sz="2400" b="1" dirty="0">
              <a:solidFill>
                <a:schemeClr val="bg1">
                  <a:lumMod val="50000"/>
                </a:schemeClr>
              </a:solidFill>
              <a:latin typeface="Microsoft YaHei" panose="020B0503020204020204" pitchFamily="34" charset="-122"/>
              <a:ea typeface="Microsoft YaHei" panose="020B0503020204020204" pitchFamily="34" charset="-122"/>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en-GB" dirty="0" smtClean="0"/>
              <a:t>Problem Statement</a:t>
            </a:r>
            <a:endParaRPr lang="en-GB" dirty="0"/>
          </a:p>
        </p:txBody>
      </p:sp>
      <p:sp>
        <p:nvSpPr>
          <p:cNvPr id="3" name="Content Placeholder 2"/>
          <p:cNvSpPr>
            <a:spLocks noGrp="1"/>
          </p:cNvSpPr>
          <p:nvPr>
            <p:ph idx="1"/>
          </p:nvPr>
        </p:nvSpPr>
        <p:spPr>
          <a:xfrm>
            <a:off x="680720" y="2863215"/>
            <a:ext cx="4551680" cy="2866390"/>
          </a:xfrm>
        </p:spPr>
        <p:txBody>
          <a:bodyPr rtlCol="0"/>
          <a:lstStyle/>
          <a:p>
            <a:pPr algn="just" rtl="0"/>
            <a:r>
              <a:rPr lang="en-GB" sz="1800" b="1" dirty="0" smtClean="0">
                <a:latin typeface="Calibri" panose="020F0502020204030204" pitchFamily="34" charset="0"/>
                <a:ea typeface="Verdana" panose="020B0604030504040204" pitchFamily="34" charset="0"/>
                <a:cs typeface="Calibri" panose="020F0502020204030204" pitchFamily="34" charset="0"/>
              </a:rPr>
              <a:t>Traffic congestion </a:t>
            </a:r>
            <a:r>
              <a:rPr lang="en-GB" sz="1800" dirty="0" smtClean="0">
                <a:latin typeface="Calibri" panose="020F0502020204030204" pitchFamily="34" charset="0"/>
                <a:ea typeface="Verdana" panose="020B0604030504040204" pitchFamily="34" charset="0"/>
                <a:cs typeface="Calibri" panose="020F0502020204030204" pitchFamily="34" charset="0"/>
              </a:rPr>
              <a:t>remains a major problem in developing cities in South-East Asia. It causes the </a:t>
            </a:r>
            <a:r>
              <a:rPr lang="en-GB" sz="1800" b="1" dirty="0" smtClean="0">
                <a:latin typeface="Calibri" panose="020F0502020204030204" pitchFamily="34" charset="0"/>
                <a:ea typeface="Verdana" panose="020B0604030504040204" pitchFamily="34" charset="0"/>
                <a:cs typeface="Calibri" panose="020F0502020204030204" pitchFamily="34" charset="0"/>
              </a:rPr>
              <a:t>estimated arrival times </a:t>
            </a:r>
            <a:r>
              <a:rPr lang="en-GB" sz="1800" dirty="0" smtClean="0">
                <a:latin typeface="Calibri" panose="020F0502020204030204" pitchFamily="34" charset="0"/>
                <a:ea typeface="Verdana" panose="020B0604030504040204" pitchFamily="34" charset="0"/>
                <a:cs typeface="Calibri" panose="020F0502020204030204" pitchFamily="34" charset="0"/>
              </a:rPr>
              <a:t>and travel times to be </a:t>
            </a:r>
            <a:r>
              <a:rPr lang="en-GB" sz="1800" b="1" dirty="0" smtClean="0">
                <a:latin typeface="Calibri" panose="020F0502020204030204" pitchFamily="34" charset="0"/>
                <a:ea typeface="Verdana" panose="020B0604030504040204" pitchFamily="34" charset="0"/>
                <a:cs typeface="Calibri" panose="020F0502020204030204" pitchFamily="34" charset="0"/>
              </a:rPr>
              <a:t>unreliable</a:t>
            </a:r>
            <a:r>
              <a:rPr lang="en-GB" sz="1800" dirty="0" smtClean="0">
                <a:latin typeface="Calibri" panose="020F0502020204030204" pitchFamily="34" charset="0"/>
                <a:ea typeface="Verdana" panose="020B0604030504040204" pitchFamily="34" charset="0"/>
                <a:cs typeface="Calibri" panose="020F0502020204030204" pitchFamily="34" charset="0"/>
              </a:rPr>
              <a:t>.</a:t>
            </a:r>
            <a:endParaRPr lang="en-GB" sz="1400" dirty="0" smtClean="0">
              <a:latin typeface="Calibri" panose="020F0502020204030204" pitchFamily="34" charset="0"/>
              <a:ea typeface="Verdana" panose="020B0604030504040204" pitchFamily="34" charset="0"/>
              <a:cs typeface="Calibri" panose="020F0502020204030204" pitchFamily="34" charset="0"/>
            </a:endParaRPr>
          </a:p>
          <a:p>
            <a:pPr algn="just" rtl="0"/>
            <a:endParaRPr lang="en-GB" dirty="0">
              <a:latin typeface="Calibri" panose="020F0502020204030204" pitchFamily="34" charset="0"/>
              <a:cs typeface="Calibri" panose="020F0502020204030204" pitchFamily="34" charset="0"/>
            </a:endParaRPr>
          </a:p>
          <a:p>
            <a:pPr algn="just" rtl="0"/>
            <a:endParaRPr lang="en-GB" dirty="0" smtClean="0">
              <a:latin typeface="Calibri" panose="020F0502020204030204" pitchFamily="34" charset="0"/>
              <a:cs typeface="Calibri" panose="020F0502020204030204" pitchFamily="34" charset="0"/>
            </a:endParaRPr>
          </a:p>
          <a:p>
            <a:pPr algn="just" rtl="0"/>
            <a:r>
              <a:rPr lang="en-GB" sz="1000" dirty="0" smtClean="0">
                <a:latin typeface="Calibri" panose="020F0502020204030204" pitchFamily="34" charset="0"/>
                <a:cs typeface="Calibri" panose="020F0502020204030204" pitchFamily="34" charset="0"/>
              </a:rPr>
              <a:t>*Ref: Disrupting Mobility: Impacts of Sharing Economy and Innovative Transportation on Cities, Springer </a:t>
            </a:r>
            <a:r>
              <a:rPr lang="en-GB" sz="1000" dirty="0" err="1" smtClean="0">
                <a:latin typeface="Calibri" panose="020F0502020204030204" pitchFamily="34" charset="0"/>
                <a:cs typeface="Calibri" panose="020F0502020204030204" pitchFamily="34" charset="0"/>
              </a:rPr>
              <a:t>ebook</a:t>
            </a:r>
            <a:r>
              <a:rPr lang="en-GB" sz="1000" dirty="0" smtClean="0">
                <a:latin typeface="Calibri" panose="020F0502020204030204" pitchFamily="34" charset="0"/>
                <a:cs typeface="Calibri" panose="020F0502020204030204" pitchFamily="34" charset="0"/>
              </a:rPr>
              <a:t>.</a:t>
            </a:r>
          </a:p>
          <a:p>
            <a:pPr algn="just"/>
            <a:r>
              <a:rPr lang="en-GB" sz="1000" dirty="0">
                <a:latin typeface="Calibri" panose="020F0502020204030204" pitchFamily="34" charset="0"/>
                <a:cs typeface="Calibri" panose="020F0502020204030204" pitchFamily="34" charset="0"/>
              </a:rPr>
              <a:t>*Ref:</a:t>
            </a:r>
            <a:r>
              <a:rPr lang="en-MY" sz="1000" dirty="0">
                <a:latin typeface="Calibri" panose="020F0502020204030204" pitchFamily="34" charset="0"/>
                <a:cs typeface="Calibri" panose="020F0502020204030204" pitchFamily="34" charset="0"/>
                <a:hlinkClick r:id="rId3"/>
              </a:rPr>
              <a:t>https://www.rappler.com/business/229264-grab-philippines-measures-curb-driver-passenger-cancellations</a:t>
            </a:r>
            <a:endParaRPr lang="en-GB" sz="1000" dirty="0">
              <a:latin typeface="Calibri" panose="020F0502020204030204" pitchFamily="34" charset="0"/>
              <a:cs typeface="Calibri" panose="020F0502020204030204" pitchFamily="34" charset="0"/>
            </a:endParaRPr>
          </a:p>
          <a:p>
            <a:pPr algn="just" rtl="0"/>
            <a:endParaRPr lang="en-GB" sz="1000" dirty="0" smtClean="0">
              <a:latin typeface="Calibri" panose="020F0502020204030204" pitchFamily="34" charset="0"/>
              <a:cs typeface="Calibri" panose="020F0502020204030204" pitchFamily="34" charset="0"/>
            </a:endParaRPr>
          </a:p>
          <a:p>
            <a:pPr rtl="0"/>
            <a:endParaRPr lang="en-GB" sz="1600" dirty="0">
              <a:latin typeface="Calibri" panose="020F0502020204030204" pitchFamily="34" charset="0"/>
              <a:cs typeface="Calibri" panose="020F0502020204030204" pitchFamily="34" charset="0"/>
            </a:endParaRPr>
          </a:p>
        </p:txBody>
      </p:sp>
      <p:sp>
        <p:nvSpPr>
          <p:cNvPr id="4" name="Slide Number Placeholder 3"/>
          <p:cNvSpPr>
            <a:spLocks noGrp="1"/>
          </p:cNvSpPr>
          <p:nvPr>
            <p:ph type="sldNum" sz="quarter" idx="12"/>
          </p:nvPr>
        </p:nvSpPr>
        <p:spPr/>
        <p:txBody>
          <a:bodyPr rtlCol="0"/>
          <a:lstStyle/>
          <a:p>
            <a:pPr marL="0" marR="0" lvl="0" indent="0" algn="ctr" defTabSz="914400" rtl="0" eaLnBrk="1" fontAlgn="auto" latinLnBrk="0" hangingPunct="1">
              <a:lnSpc>
                <a:spcPct val="100000"/>
              </a:lnSpc>
              <a:spcBef>
                <a:spcPts val="0"/>
              </a:spcBef>
              <a:spcAft>
                <a:spcPts val="0"/>
              </a:spcAft>
              <a:buClrTx/>
              <a:buSzTx/>
              <a:buFontTx/>
              <a:buNone/>
              <a:defRPr/>
            </a:pPr>
            <a:fld id="{9EC71654-96A5-4280-94F3-931C61A9F92C}" type="slidenum">
              <a:rPr kumimoji="0" lang="en-GB" sz="900" b="0" i="0" u="none" strike="noStrike" kern="1200" cap="none" spc="0" normalizeH="0" baseline="0" noProof="0" smtClean="0">
                <a:ln>
                  <a:noFill/>
                </a:ln>
                <a:solidFill>
                  <a:prstClr val="white"/>
                </a:solidFill>
                <a:effectLst/>
                <a:uLnTx/>
                <a:uFillTx/>
                <a:latin typeface="Calibri" panose="020F0502020204030204"/>
                <a:ea typeface="+mn-ea"/>
                <a:cs typeface="+mn-cs"/>
              </a:rPr>
              <a:t>5</a:t>
            </a:fld>
            <a:endParaRPr kumimoji="0" lang="en-GB" sz="9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p:cNvSpPr>
            <a:spLocks noGrp="1"/>
          </p:cNvSpPr>
          <p:nvPr>
            <p:ph idx="15"/>
          </p:nvPr>
        </p:nvSpPr>
        <p:spPr>
          <a:xfrm>
            <a:off x="516255" y="1903730"/>
            <a:ext cx="4238625" cy="495300"/>
          </a:xfrm>
        </p:spPr>
        <p:txBody>
          <a:bodyPr rtlCol="0"/>
          <a:lstStyle/>
          <a:p>
            <a:pPr rtl="0"/>
            <a:r>
              <a:rPr lang="en-GB" sz="2200" dirty="0" smtClean="0"/>
              <a:t>Challenges for Transport in Developing  Cities</a:t>
            </a:r>
            <a:endParaRPr lang="en-GB" sz="2200" dirty="0"/>
          </a:p>
        </p:txBody>
      </p:sp>
      <p:sp>
        <p:nvSpPr>
          <p:cNvPr id="8" name="Content Placeholder 7"/>
          <p:cNvSpPr>
            <a:spLocks noGrp="1"/>
          </p:cNvSpPr>
          <p:nvPr>
            <p:ph idx="19"/>
          </p:nvPr>
        </p:nvSpPr>
        <p:spPr>
          <a:xfrm>
            <a:off x="7281844" y="1764748"/>
            <a:ext cx="4229082" cy="2941854"/>
          </a:xfrm>
        </p:spPr>
        <p:txBody>
          <a:bodyPr rtlCol="0"/>
          <a:lstStyle/>
          <a:p>
            <a:pPr algn="just" rtl="0"/>
            <a:r>
              <a:rPr lang="en-GB" sz="1800" dirty="0" smtClean="0">
                <a:latin typeface="Calibri" panose="020F0502020204030204" pitchFamily="34" charset="0"/>
                <a:ea typeface="Verdana" panose="020B0604030504040204" pitchFamily="34" charset="0"/>
                <a:cs typeface="Calibri" panose="020F0502020204030204" pitchFamily="34" charset="0"/>
              </a:rPr>
              <a:t>Longer or </a:t>
            </a:r>
            <a:r>
              <a:rPr lang="en-GB" sz="1800" b="1" dirty="0" smtClean="0">
                <a:latin typeface="Calibri" panose="020F0502020204030204" pitchFamily="34" charset="0"/>
                <a:ea typeface="Verdana" panose="020B0604030504040204" pitchFamily="34" charset="0"/>
                <a:cs typeface="Calibri" panose="020F0502020204030204" pitchFamily="34" charset="0"/>
              </a:rPr>
              <a:t>unreliable estimated time of arrival</a:t>
            </a:r>
            <a:r>
              <a:rPr lang="en-GB" sz="1800" dirty="0" smtClean="0">
                <a:latin typeface="Calibri" panose="020F0502020204030204" pitchFamily="34" charset="0"/>
                <a:ea typeface="Verdana" panose="020B0604030504040204" pitchFamily="34" charset="0"/>
                <a:cs typeface="Calibri" panose="020F0502020204030204" pitchFamily="34" charset="0"/>
              </a:rPr>
              <a:t> could </a:t>
            </a:r>
            <a:r>
              <a:rPr lang="en-GB" sz="1800" b="1" dirty="0" smtClean="0">
                <a:latin typeface="Calibri" panose="020F0502020204030204" pitchFamily="34" charset="0"/>
                <a:ea typeface="Verdana" panose="020B0604030504040204" pitchFamily="34" charset="0"/>
                <a:cs typeface="Calibri" panose="020F0502020204030204" pitchFamily="34" charset="0"/>
              </a:rPr>
              <a:t>impact</a:t>
            </a:r>
            <a:r>
              <a:rPr lang="en-GB" sz="1800" dirty="0" smtClean="0">
                <a:latin typeface="Calibri" panose="020F0502020204030204" pitchFamily="34" charset="0"/>
                <a:ea typeface="Verdana" panose="020B0604030504040204" pitchFamily="34" charset="0"/>
                <a:cs typeface="Calibri" panose="020F0502020204030204" pitchFamily="34" charset="0"/>
              </a:rPr>
              <a:t> both </a:t>
            </a:r>
            <a:r>
              <a:rPr lang="en-GB" sz="1800" b="1" dirty="0" smtClean="0">
                <a:latin typeface="Calibri" panose="020F0502020204030204" pitchFamily="34" charset="0"/>
                <a:ea typeface="Verdana" panose="020B0604030504040204" pitchFamily="34" charset="0"/>
                <a:cs typeface="Calibri" panose="020F0502020204030204" pitchFamily="34" charset="0"/>
              </a:rPr>
              <a:t>drivers and passengers </a:t>
            </a:r>
            <a:r>
              <a:rPr lang="en-US" altLang="en-GB" sz="1800" b="1" dirty="0" smtClean="0">
                <a:latin typeface="Calibri" panose="020F0502020204030204" pitchFamily="34" charset="0"/>
                <a:ea typeface="Verdana" panose="020B0604030504040204" pitchFamily="34" charset="0"/>
                <a:cs typeface="Calibri" panose="020F0502020204030204" pitchFamily="34" charset="0"/>
              </a:rPr>
              <a:t>especially </a:t>
            </a:r>
            <a:r>
              <a:rPr lang="en-US" altLang="en-GB" sz="1800" dirty="0" smtClean="0">
                <a:latin typeface="Calibri" panose="020F0502020204030204" pitchFamily="34" charset="0"/>
                <a:ea typeface="Verdana" panose="020B0604030504040204" pitchFamily="34" charset="0"/>
                <a:cs typeface="Calibri" panose="020F0502020204030204" pitchFamily="34" charset="0"/>
              </a:rPr>
              <a:t>in</a:t>
            </a:r>
            <a:r>
              <a:rPr lang="en-US" altLang="en-GB" sz="1800" b="1" dirty="0" smtClean="0">
                <a:latin typeface="Calibri" panose="020F0502020204030204" pitchFamily="34" charset="0"/>
                <a:ea typeface="Verdana" panose="020B0604030504040204" pitchFamily="34" charset="0"/>
                <a:cs typeface="Calibri" panose="020F0502020204030204" pitchFamily="34" charset="0"/>
              </a:rPr>
              <a:t> transportation industry:</a:t>
            </a:r>
            <a:endParaRPr lang="en-GB" sz="1800" b="1" dirty="0" smtClean="0">
              <a:latin typeface="Calibri" panose="020F0502020204030204" pitchFamily="34" charset="0"/>
              <a:ea typeface="Verdana" panose="020B0604030504040204" pitchFamily="34" charset="0"/>
              <a:cs typeface="Calibri" panose="020F0502020204030204" pitchFamily="34" charset="0"/>
            </a:endParaRPr>
          </a:p>
          <a:p>
            <a:pPr marL="285750" indent="-285750" algn="just" rtl="0">
              <a:buFont typeface="Arial" panose="020B0604020202020204" pitchFamily="34" charset="0"/>
              <a:buChar char="•"/>
            </a:pPr>
            <a:r>
              <a:rPr lang="en-GB" sz="1800" dirty="0" smtClean="0">
                <a:latin typeface="Calibri" panose="020F0502020204030204" pitchFamily="34" charset="0"/>
                <a:ea typeface="Verdana" panose="020B0604030504040204" pitchFamily="34" charset="0"/>
                <a:cs typeface="Calibri" panose="020F0502020204030204" pitchFamily="34" charset="0"/>
              </a:rPr>
              <a:t>Trip cancellations by passengers /drivers</a:t>
            </a:r>
          </a:p>
          <a:p>
            <a:pPr marL="285750" indent="-285750" algn="just" rtl="0">
              <a:buFont typeface="Arial" panose="020B0604020202020204" pitchFamily="34" charset="0"/>
              <a:buChar char="•"/>
            </a:pPr>
            <a:r>
              <a:rPr lang="en-GB" sz="1800" dirty="0" smtClean="0">
                <a:latin typeface="Calibri" panose="020F0502020204030204" pitchFamily="34" charset="0"/>
                <a:ea typeface="Verdana" panose="020B0604030504040204" pitchFamily="34" charset="0"/>
                <a:cs typeface="Calibri" panose="020F0502020204030204" pitchFamily="34" charset="0"/>
              </a:rPr>
              <a:t>Passenger anxiety when travelling to the destination</a:t>
            </a:r>
          </a:p>
          <a:p>
            <a:pPr marL="285750" indent="-285750" algn="just" rtl="0">
              <a:buFont typeface="Arial" panose="020B0604020202020204" pitchFamily="34" charset="0"/>
              <a:buChar char="•"/>
            </a:pPr>
            <a:r>
              <a:rPr lang="en-GB" sz="1800" dirty="0" smtClean="0">
                <a:latin typeface="Calibri" panose="020F0502020204030204" pitchFamily="34" charset="0"/>
                <a:ea typeface="Verdana" panose="020B0604030504040204" pitchFamily="34" charset="0"/>
                <a:cs typeface="Calibri" panose="020F0502020204030204" pitchFamily="34" charset="0"/>
              </a:rPr>
              <a:t>Unfair pricing</a:t>
            </a:r>
            <a:endParaRPr lang="en-GB" dirty="0"/>
          </a:p>
          <a:p>
            <a:pPr rtl="0"/>
            <a:endParaRPr lang="en-GB" sz="1600" dirty="0"/>
          </a:p>
        </p:txBody>
      </p:sp>
      <p:sp>
        <p:nvSpPr>
          <p:cNvPr id="9" name="Content Placeholder 8"/>
          <p:cNvSpPr>
            <a:spLocks noGrp="1"/>
          </p:cNvSpPr>
          <p:nvPr>
            <p:ph idx="20"/>
          </p:nvPr>
        </p:nvSpPr>
        <p:spPr/>
        <p:txBody>
          <a:bodyPr rtlCol="0"/>
          <a:lstStyle/>
          <a:p>
            <a:pPr rtl="0"/>
            <a:r>
              <a:rPr lang="en-GB" sz="2200" dirty="0" smtClean="0"/>
              <a:t>Impacts to the drivers and Passengers</a:t>
            </a:r>
            <a:endParaRPr lang="en-GB" sz="2200" dirty="0"/>
          </a:p>
        </p:txBody>
      </p:sp>
      <p:sp>
        <p:nvSpPr>
          <p:cNvPr id="12" name="Shape 2557"/>
          <p:cNvSpPr/>
          <p:nvPr/>
        </p:nvSpPr>
        <p:spPr>
          <a:xfrm>
            <a:off x="5308441" y="1872094"/>
            <a:ext cx="558655" cy="558655"/>
          </a:xfrm>
          <a:custGeom>
            <a:avLst/>
            <a:gdLst/>
            <a:ahLst/>
            <a:cxnLst>
              <a:cxn ang="0">
                <a:pos x="wd2" y="hd2"/>
              </a:cxn>
              <a:cxn ang="5400000">
                <a:pos x="wd2" y="hd2"/>
              </a:cxn>
              <a:cxn ang="10800000">
                <a:pos x="wd2" y="hd2"/>
              </a:cxn>
              <a:cxn ang="16200000">
                <a:pos x="wd2" y="hd2"/>
              </a:cxn>
            </a:cxnLst>
            <a:rect l="0" t="0" r="r" b="b"/>
            <a:pathLst>
              <a:path w="21600" h="21600" extrusionOk="0">
                <a:moveTo>
                  <a:pt x="12991" y="6559"/>
                </a:moveTo>
                <a:cubicBezTo>
                  <a:pt x="12727" y="6341"/>
                  <a:pt x="12420" y="6172"/>
                  <a:pt x="12078" y="6058"/>
                </a:cubicBezTo>
                <a:cubicBezTo>
                  <a:pt x="11737" y="5946"/>
                  <a:pt x="11367" y="5889"/>
                  <a:pt x="10978" y="5889"/>
                </a:cubicBezTo>
                <a:cubicBezTo>
                  <a:pt x="10477" y="5889"/>
                  <a:pt x="10025" y="5967"/>
                  <a:pt x="9633" y="6120"/>
                </a:cubicBezTo>
                <a:cubicBezTo>
                  <a:pt x="9239" y="6275"/>
                  <a:pt x="8900" y="6494"/>
                  <a:pt x="8623" y="6771"/>
                </a:cubicBezTo>
                <a:cubicBezTo>
                  <a:pt x="8346" y="7049"/>
                  <a:pt x="8133" y="7392"/>
                  <a:pt x="7992" y="7788"/>
                </a:cubicBezTo>
                <a:cubicBezTo>
                  <a:pt x="7853" y="8180"/>
                  <a:pt x="7782" y="8620"/>
                  <a:pt x="7782" y="9096"/>
                </a:cubicBezTo>
                <a:lnTo>
                  <a:pt x="7782" y="9217"/>
                </a:lnTo>
                <a:lnTo>
                  <a:pt x="8880" y="9217"/>
                </a:lnTo>
                <a:lnTo>
                  <a:pt x="8877" y="9093"/>
                </a:lnTo>
                <a:cubicBezTo>
                  <a:pt x="8868" y="8767"/>
                  <a:pt x="8908" y="8461"/>
                  <a:pt x="8993" y="8187"/>
                </a:cubicBezTo>
                <a:cubicBezTo>
                  <a:pt x="9079" y="7914"/>
                  <a:pt x="9207" y="7675"/>
                  <a:pt x="9377" y="7473"/>
                </a:cubicBezTo>
                <a:cubicBezTo>
                  <a:pt x="9545" y="7274"/>
                  <a:pt x="9762" y="7115"/>
                  <a:pt x="10024" y="7000"/>
                </a:cubicBezTo>
                <a:cubicBezTo>
                  <a:pt x="10287" y="6884"/>
                  <a:pt x="10594" y="6827"/>
                  <a:pt x="10937" y="6827"/>
                </a:cubicBezTo>
                <a:cubicBezTo>
                  <a:pt x="11182" y="6827"/>
                  <a:pt x="11418" y="6868"/>
                  <a:pt x="11639" y="6950"/>
                </a:cubicBezTo>
                <a:cubicBezTo>
                  <a:pt x="11858" y="7032"/>
                  <a:pt x="12053" y="7146"/>
                  <a:pt x="12218" y="7289"/>
                </a:cubicBezTo>
                <a:cubicBezTo>
                  <a:pt x="12381" y="7431"/>
                  <a:pt x="12512" y="7605"/>
                  <a:pt x="12609" y="7808"/>
                </a:cubicBezTo>
                <a:cubicBezTo>
                  <a:pt x="12704" y="8011"/>
                  <a:pt x="12752" y="8236"/>
                  <a:pt x="12752" y="8478"/>
                </a:cubicBezTo>
                <a:cubicBezTo>
                  <a:pt x="12752" y="8797"/>
                  <a:pt x="12674" y="9089"/>
                  <a:pt x="12519" y="9350"/>
                </a:cubicBezTo>
                <a:cubicBezTo>
                  <a:pt x="12359" y="9618"/>
                  <a:pt x="12154" y="9865"/>
                  <a:pt x="11913" y="10082"/>
                </a:cubicBezTo>
                <a:cubicBezTo>
                  <a:pt x="11624" y="10337"/>
                  <a:pt x="11374" y="10568"/>
                  <a:pt x="11170" y="10771"/>
                </a:cubicBezTo>
                <a:cubicBezTo>
                  <a:pt x="10959" y="10979"/>
                  <a:pt x="10789" y="11200"/>
                  <a:pt x="10662" y="11428"/>
                </a:cubicBezTo>
                <a:cubicBezTo>
                  <a:pt x="10534" y="11657"/>
                  <a:pt x="10441" y="11916"/>
                  <a:pt x="10385" y="12199"/>
                </a:cubicBezTo>
                <a:cubicBezTo>
                  <a:pt x="10329" y="12478"/>
                  <a:pt x="10305" y="12827"/>
                  <a:pt x="10315" y="13237"/>
                </a:cubicBezTo>
                <a:lnTo>
                  <a:pt x="10318" y="13355"/>
                </a:lnTo>
                <a:lnTo>
                  <a:pt x="11407" y="13355"/>
                </a:lnTo>
                <a:lnTo>
                  <a:pt x="11410" y="13237"/>
                </a:lnTo>
                <a:cubicBezTo>
                  <a:pt x="11418" y="12838"/>
                  <a:pt x="11436" y="12531"/>
                  <a:pt x="11463" y="12322"/>
                </a:cubicBezTo>
                <a:cubicBezTo>
                  <a:pt x="11488" y="12125"/>
                  <a:pt x="11538" y="11956"/>
                  <a:pt x="11611" y="11821"/>
                </a:cubicBezTo>
                <a:cubicBezTo>
                  <a:pt x="11687" y="11684"/>
                  <a:pt x="11803" y="11541"/>
                  <a:pt x="11959" y="11399"/>
                </a:cubicBezTo>
                <a:cubicBezTo>
                  <a:pt x="12127" y="11245"/>
                  <a:pt x="12351" y="11031"/>
                  <a:pt x="12630" y="10762"/>
                </a:cubicBezTo>
                <a:cubicBezTo>
                  <a:pt x="12979" y="10441"/>
                  <a:pt x="13270" y="10102"/>
                  <a:pt x="13495" y="9753"/>
                </a:cubicBezTo>
                <a:cubicBezTo>
                  <a:pt x="13729" y="9393"/>
                  <a:pt x="13847" y="8952"/>
                  <a:pt x="13847" y="8439"/>
                </a:cubicBezTo>
                <a:cubicBezTo>
                  <a:pt x="13847" y="8038"/>
                  <a:pt x="13770" y="7675"/>
                  <a:pt x="13618" y="7362"/>
                </a:cubicBezTo>
                <a:cubicBezTo>
                  <a:pt x="13467" y="7050"/>
                  <a:pt x="13256" y="6780"/>
                  <a:pt x="12991" y="6559"/>
                </a:cubicBezTo>
                <a:moveTo>
                  <a:pt x="10179" y="15706"/>
                </a:moveTo>
                <a:lnTo>
                  <a:pt x="11558" y="15706"/>
                </a:lnTo>
                <a:lnTo>
                  <a:pt x="11558" y="14072"/>
                </a:lnTo>
                <a:lnTo>
                  <a:pt x="10179" y="14072"/>
                </a:lnTo>
                <a:cubicBezTo>
                  <a:pt x="10179" y="14072"/>
                  <a:pt x="10179" y="15706"/>
                  <a:pt x="10179" y="15706"/>
                </a:cubicBezTo>
                <a:close/>
                <a:moveTo>
                  <a:pt x="10800" y="20618"/>
                </a:moveTo>
                <a:cubicBezTo>
                  <a:pt x="5377" y="20618"/>
                  <a:pt x="982" y="16223"/>
                  <a:pt x="982" y="10800"/>
                </a:cubicBezTo>
                <a:cubicBezTo>
                  <a:pt x="982" y="5377"/>
                  <a:pt x="5377" y="982"/>
                  <a:pt x="10800" y="982"/>
                </a:cubicBezTo>
                <a:cubicBezTo>
                  <a:pt x="16223" y="982"/>
                  <a:pt x="20618" y="5377"/>
                  <a:pt x="20618" y="10800"/>
                </a:cubicBezTo>
                <a:cubicBezTo>
                  <a:pt x="20618" y="16223"/>
                  <a:pt x="16223" y="20618"/>
                  <a:pt x="10800" y="20618"/>
                </a:cubicBezTo>
                <a:moveTo>
                  <a:pt x="10800" y="0"/>
                </a:moveTo>
                <a:cubicBezTo>
                  <a:pt x="4835" y="0"/>
                  <a:pt x="0" y="4836"/>
                  <a:pt x="0" y="10800"/>
                </a:cubicBezTo>
                <a:cubicBezTo>
                  <a:pt x="0" y="16764"/>
                  <a:pt x="4835" y="21600"/>
                  <a:pt x="10800" y="21600"/>
                </a:cubicBezTo>
                <a:cubicBezTo>
                  <a:pt x="16764" y="21600"/>
                  <a:pt x="21600" y="16764"/>
                  <a:pt x="21600" y="10800"/>
                </a:cubicBezTo>
                <a:cubicBezTo>
                  <a:pt x="21600" y="4836"/>
                  <a:pt x="16764" y="0"/>
                  <a:pt x="10800" y="0"/>
                </a:cubicBezTo>
              </a:path>
            </a:pathLst>
          </a:custGeom>
          <a:solidFill>
            <a:schemeClr val="bg1"/>
          </a:solidFill>
          <a:ln w="12700">
            <a:miter lim="400000"/>
          </a:ln>
        </p:spPr>
        <p:txBody>
          <a:bodyPr lIns="38090" tIns="38090" rIns="38090" bIns="38090" anchor="ctr"/>
          <a:lstStyle/>
          <a:p>
            <a:pPr marL="0" marR="0" lvl="0" indent="0" defTabSz="457200" eaLnBrk="1" fontAlgn="auto" latinLnBrk="0" hangingPunct="1">
              <a:lnSpc>
                <a:spcPct val="100000"/>
              </a:lnSpc>
              <a:spcBef>
                <a:spcPts val="0"/>
              </a:spcBef>
              <a:spcAft>
                <a:spcPts val="0"/>
              </a:spcAft>
              <a:buClrTx/>
              <a:buSzTx/>
              <a:buFontTx/>
              <a:buNone/>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3000" b="0"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Open Sans Regular" charset="0"/>
              <a:ea typeface="Open Sans Regular" charset="0"/>
              <a:cs typeface="Open Sans Regular" charset="0"/>
              <a:sym typeface="Gill Sans"/>
            </a:endParaRPr>
          </a:p>
        </p:txBody>
      </p:sp>
      <p:sp>
        <p:nvSpPr>
          <p:cNvPr id="14" name="Shape 2617"/>
          <p:cNvSpPr/>
          <p:nvPr/>
        </p:nvSpPr>
        <p:spPr>
          <a:xfrm>
            <a:off x="6318721" y="4982578"/>
            <a:ext cx="558655" cy="457132"/>
          </a:xfrm>
          <a:custGeom>
            <a:avLst/>
            <a:gdLst/>
            <a:ahLst/>
            <a:cxnLst>
              <a:cxn ang="0">
                <a:pos x="wd2" y="hd2"/>
              </a:cxn>
              <a:cxn ang="5400000">
                <a:pos x="wd2" y="hd2"/>
              </a:cxn>
              <a:cxn ang="10800000">
                <a:pos x="wd2" y="hd2"/>
              </a:cxn>
              <a:cxn ang="16200000">
                <a:pos x="wd2" y="hd2"/>
              </a:cxn>
            </a:cxnLst>
            <a:rect l="0" t="0" r="r" b="b"/>
            <a:pathLst>
              <a:path w="21600" h="21600" extrusionOk="0">
                <a:moveTo>
                  <a:pt x="4457" y="20400"/>
                </a:moveTo>
                <a:cubicBezTo>
                  <a:pt x="4686" y="18711"/>
                  <a:pt x="5897" y="18036"/>
                  <a:pt x="7134" y="17493"/>
                </a:cubicBezTo>
                <a:lnTo>
                  <a:pt x="7173" y="17477"/>
                </a:lnTo>
                <a:cubicBezTo>
                  <a:pt x="8055" y="17190"/>
                  <a:pt x="9626" y="16039"/>
                  <a:pt x="9626" y="13569"/>
                </a:cubicBezTo>
                <a:cubicBezTo>
                  <a:pt x="9626" y="11474"/>
                  <a:pt x="8932" y="10452"/>
                  <a:pt x="8558" y="9902"/>
                </a:cubicBezTo>
                <a:cubicBezTo>
                  <a:pt x="8484" y="9791"/>
                  <a:pt x="8394" y="9649"/>
                  <a:pt x="8414" y="9680"/>
                </a:cubicBezTo>
                <a:cubicBezTo>
                  <a:pt x="8384" y="9599"/>
                  <a:pt x="8237" y="9129"/>
                  <a:pt x="8449" y="8035"/>
                </a:cubicBezTo>
                <a:cubicBezTo>
                  <a:pt x="8549" y="7522"/>
                  <a:pt x="8380" y="7241"/>
                  <a:pt x="8380" y="7241"/>
                </a:cubicBezTo>
                <a:cubicBezTo>
                  <a:pt x="8112" y="6505"/>
                  <a:pt x="7614" y="5133"/>
                  <a:pt x="7988" y="4025"/>
                </a:cubicBezTo>
                <a:cubicBezTo>
                  <a:pt x="8490" y="2492"/>
                  <a:pt x="8935" y="2190"/>
                  <a:pt x="9741" y="1747"/>
                </a:cubicBezTo>
                <a:cubicBezTo>
                  <a:pt x="9788" y="1721"/>
                  <a:pt x="9834" y="1691"/>
                  <a:pt x="9877" y="1657"/>
                </a:cubicBezTo>
                <a:cubicBezTo>
                  <a:pt x="10029" y="1535"/>
                  <a:pt x="10674" y="1200"/>
                  <a:pt x="11403" y="1200"/>
                </a:cubicBezTo>
                <a:cubicBezTo>
                  <a:pt x="11768" y="1200"/>
                  <a:pt x="12075" y="1285"/>
                  <a:pt x="12318" y="1454"/>
                </a:cubicBezTo>
                <a:cubicBezTo>
                  <a:pt x="12610" y="1655"/>
                  <a:pt x="12890" y="2039"/>
                  <a:pt x="13313" y="3271"/>
                </a:cubicBezTo>
                <a:cubicBezTo>
                  <a:pt x="14101" y="5469"/>
                  <a:pt x="13602" y="6698"/>
                  <a:pt x="13350" y="7124"/>
                </a:cubicBezTo>
                <a:cubicBezTo>
                  <a:pt x="13183" y="7407"/>
                  <a:pt x="13126" y="7764"/>
                  <a:pt x="13191" y="8102"/>
                </a:cubicBezTo>
                <a:cubicBezTo>
                  <a:pt x="13386" y="9109"/>
                  <a:pt x="13260" y="9534"/>
                  <a:pt x="13227" y="9619"/>
                </a:cubicBezTo>
                <a:cubicBezTo>
                  <a:pt x="13219" y="9631"/>
                  <a:pt x="13101" y="9814"/>
                  <a:pt x="13041" y="9902"/>
                </a:cubicBezTo>
                <a:cubicBezTo>
                  <a:pt x="12668" y="10452"/>
                  <a:pt x="11973" y="11474"/>
                  <a:pt x="11973" y="13569"/>
                </a:cubicBezTo>
                <a:cubicBezTo>
                  <a:pt x="11973" y="16039"/>
                  <a:pt x="13545" y="17190"/>
                  <a:pt x="14427" y="17477"/>
                </a:cubicBezTo>
                <a:lnTo>
                  <a:pt x="14466" y="17493"/>
                </a:lnTo>
                <a:cubicBezTo>
                  <a:pt x="15703" y="18036"/>
                  <a:pt x="16914" y="18711"/>
                  <a:pt x="17143" y="20400"/>
                </a:cubicBezTo>
                <a:cubicBezTo>
                  <a:pt x="17143" y="20400"/>
                  <a:pt x="4457" y="20400"/>
                  <a:pt x="4457" y="20400"/>
                </a:cubicBezTo>
                <a:close/>
                <a:moveTo>
                  <a:pt x="14715" y="16328"/>
                </a:moveTo>
                <a:cubicBezTo>
                  <a:pt x="14715" y="16328"/>
                  <a:pt x="12955" y="15815"/>
                  <a:pt x="12955" y="13569"/>
                </a:cubicBezTo>
                <a:cubicBezTo>
                  <a:pt x="12955" y="11596"/>
                  <a:pt x="13678" y="10901"/>
                  <a:pt x="13957" y="10421"/>
                </a:cubicBezTo>
                <a:cubicBezTo>
                  <a:pt x="13957" y="10421"/>
                  <a:pt x="14531" y="9807"/>
                  <a:pt x="14146" y="7826"/>
                </a:cubicBezTo>
                <a:cubicBezTo>
                  <a:pt x="14787" y="6740"/>
                  <a:pt x="14995" y="4972"/>
                  <a:pt x="14211" y="2789"/>
                </a:cubicBezTo>
                <a:cubicBezTo>
                  <a:pt x="13774" y="1514"/>
                  <a:pt x="13389" y="815"/>
                  <a:pt x="12801" y="409"/>
                </a:cubicBezTo>
                <a:cubicBezTo>
                  <a:pt x="12370" y="110"/>
                  <a:pt x="11880" y="0"/>
                  <a:pt x="11403" y="0"/>
                </a:cubicBezTo>
                <a:cubicBezTo>
                  <a:pt x="10516" y="0"/>
                  <a:pt x="9675" y="384"/>
                  <a:pt x="9339" y="653"/>
                </a:cubicBezTo>
                <a:cubicBezTo>
                  <a:pt x="8357" y="1192"/>
                  <a:pt x="7697" y="1688"/>
                  <a:pt x="7077" y="3579"/>
                </a:cubicBezTo>
                <a:cubicBezTo>
                  <a:pt x="6540" y="5168"/>
                  <a:pt x="7179" y="6892"/>
                  <a:pt x="7494" y="7758"/>
                </a:cubicBezTo>
                <a:cubicBezTo>
                  <a:pt x="7110" y="9740"/>
                  <a:pt x="7642" y="10421"/>
                  <a:pt x="7642" y="10421"/>
                </a:cubicBezTo>
                <a:cubicBezTo>
                  <a:pt x="7922" y="10901"/>
                  <a:pt x="8644" y="11596"/>
                  <a:pt x="8644" y="13569"/>
                </a:cubicBezTo>
                <a:cubicBezTo>
                  <a:pt x="8644" y="15815"/>
                  <a:pt x="6885" y="16328"/>
                  <a:pt x="6885" y="16328"/>
                </a:cubicBezTo>
                <a:cubicBezTo>
                  <a:pt x="5768" y="16819"/>
                  <a:pt x="3436" y="17760"/>
                  <a:pt x="3436" y="21000"/>
                </a:cubicBezTo>
                <a:cubicBezTo>
                  <a:pt x="3436" y="21000"/>
                  <a:pt x="3436" y="21600"/>
                  <a:pt x="3927" y="21600"/>
                </a:cubicBezTo>
                <a:lnTo>
                  <a:pt x="17673" y="21600"/>
                </a:lnTo>
                <a:cubicBezTo>
                  <a:pt x="18164" y="21600"/>
                  <a:pt x="18164" y="21000"/>
                  <a:pt x="18164" y="21000"/>
                </a:cubicBezTo>
                <a:cubicBezTo>
                  <a:pt x="18164" y="17760"/>
                  <a:pt x="15832" y="16819"/>
                  <a:pt x="14715" y="16328"/>
                </a:cubicBezTo>
                <a:moveTo>
                  <a:pt x="19516" y="15006"/>
                </a:moveTo>
                <a:cubicBezTo>
                  <a:pt x="19516" y="15006"/>
                  <a:pt x="18416" y="14701"/>
                  <a:pt x="18416" y="12954"/>
                </a:cubicBezTo>
                <a:cubicBezTo>
                  <a:pt x="18416" y="11419"/>
                  <a:pt x="18794" y="10879"/>
                  <a:pt x="19017" y="10506"/>
                </a:cubicBezTo>
                <a:cubicBezTo>
                  <a:pt x="19017" y="10506"/>
                  <a:pt x="19443" y="9975"/>
                  <a:pt x="19136" y="8435"/>
                </a:cubicBezTo>
                <a:cubicBezTo>
                  <a:pt x="19388" y="7760"/>
                  <a:pt x="19900" y="6419"/>
                  <a:pt x="19470" y="5184"/>
                </a:cubicBezTo>
                <a:cubicBezTo>
                  <a:pt x="18974" y="3714"/>
                  <a:pt x="18645" y="3327"/>
                  <a:pt x="17860" y="2908"/>
                </a:cubicBezTo>
                <a:cubicBezTo>
                  <a:pt x="17591" y="2699"/>
                  <a:pt x="16918" y="2400"/>
                  <a:pt x="16208" y="2400"/>
                </a:cubicBezTo>
                <a:cubicBezTo>
                  <a:pt x="15873" y="2400"/>
                  <a:pt x="15531" y="2473"/>
                  <a:pt x="15218" y="2647"/>
                </a:cubicBezTo>
                <a:cubicBezTo>
                  <a:pt x="15343" y="3035"/>
                  <a:pt x="15449" y="3420"/>
                  <a:pt x="15525" y="3799"/>
                </a:cubicBezTo>
                <a:cubicBezTo>
                  <a:pt x="15537" y="3790"/>
                  <a:pt x="15550" y="3779"/>
                  <a:pt x="15563" y="3770"/>
                </a:cubicBezTo>
                <a:cubicBezTo>
                  <a:pt x="15730" y="3657"/>
                  <a:pt x="15948" y="3600"/>
                  <a:pt x="16208" y="3600"/>
                </a:cubicBezTo>
                <a:cubicBezTo>
                  <a:pt x="16716" y="3600"/>
                  <a:pt x="17211" y="3825"/>
                  <a:pt x="17332" y="3919"/>
                </a:cubicBezTo>
                <a:cubicBezTo>
                  <a:pt x="17375" y="3953"/>
                  <a:pt x="17421" y="3983"/>
                  <a:pt x="17467" y="4008"/>
                </a:cubicBezTo>
                <a:cubicBezTo>
                  <a:pt x="17950" y="4265"/>
                  <a:pt x="18131" y="4362"/>
                  <a:pt x="18562" y="5641"/>
                </a:cubicBezTo>
                <a:cubicBezTo>
                  <a:pt x="18822" y="6387"/>
                  <a:pt x="18452" y="7378"/>
                  <a:pt x="18253" y="7911"/>
                </a:cubicBezTo>
                <a:cubicBezTo>
                  <a:pt x="18161" y="8156"/>
                  <a:pt x="18130" y="8457"/>
                  <a:pt x="18182" y="8718"/>
                </a:cubicBezTo>
                <a:cubicBezTo>
                  <a:pt x="18316" y="9392"/>
                  <a:pt x="18254" y="9706"/>
                  <a:pt x="18232" y="9784"/>
                </a:cubicBezTo>
                <a:cubicBezTo>
                  <a:pt x="18230" y="9788"/>
                  <a:pt x="18227" y="9793"/>
                  <a:pt x="18224" y="9798"/>
                </a:cubicBezTo>
                <a:lnTo>
                  <a:pt x="18191" y="9853"/>
                </a:lnTo>
                <a:cubicBezTo>
                  <a:pt x="17926" y="10290"/>
                  <a:pt x="17434" y="11106"/>
                  <a:pt x="17434" y="12954"/>
                </a:cubicBezTo>
                <a:cubicBezTo>
                  <a:pt x="17434" y="15019"/>
                  <a:pt x="18570" y="15933"/>
                  <a:pt x="19229" y="16155"/>
                </a:cubicBezTo>
                <a:cubicBezTo>
                  <a:pt x="19856" y="16429"/>
                  <a:pt x="20435" y="16859"/>
                  <a:pt x="20582" y="17999"/>
                </a:cubicBezTo>
                <a:lnTo>
                  <a:pt x="18459" y="18000"/>
                </a:lnTo>
                <a:cubicBezTo>
                  <a:pt x="18647" y="18353"/>
                  <a:pt x="18802" y="18755"/>
                  <a:pt x="18920" y="19200"/>
                </a:cubicBezTo>
                <a:lnTo>
                  <a:pt x="21109" y="19199"/>
                </a:lnTo>
                <a:cubicBezTo>
                  <a:pt x="21600" y="19199"/>
                  <a:pt x="21600" y="18599"/>
                  <a:pt x="21600" y="18599"/>
                </a:cubicBezTo>
                <a:cubicBezTo>
                  <a:pt x="21600" y="16199"/>
                  <a:pt x="20410" y="15388"/>
                  <a:pt x="19516" y="15006"/>
                </a:cubicBezTo>
                <a:moveTo>
                  <a:pt x="2371" y="16155"/>
                </a:moveTo>
                <a:cubicBezTo>
                  <a:pt x="3030" y="15933"/>
                  <a:pt x="4166" y="15019"/>
                  <a:pt x="4166" y="12954"/>
                </a:cubicBezTo>
                <a:cubicBezTo>
                  <a:pt x="4166" y="11106"/>
                  <a:pt x="3673" y="10290"/>
                  <a:pt x="3409" y="9853"/>
                </a:cubicBezTo>
                <a:lnTo>
                  <a:pt x="3376" y="9798"/>
                </a:lnTo>
                <a:cubicBezTo>
                  <a:pt x="3373" y="9793"/>
                  <a:pt x="3370" y="9788"/>
                  <a:pt x="3367" y="9784"/>
                </a:cubicBezTo>
                <a:cubicBezTo>
                  <a:pt x="3346" y="9706"/>
                  <a:pt x="3283" y="9392"/>
                  <a:pt x="3418" y="8718"/>
                </a:cubicBezTo>
                <a:cubicBezTo>
                  <a:pt x="3470" y="8457"/>
                  <a:pt x="3439" y="8156"/>
                  <a:pt x="3347" y="7911"/>
                </a:cubicBezTo>
                <a:cubicBezTo>
                  <a:pt x="3148" y="7378"/>
                  <a:pt x="2778" y="6387"/>
                  <a:pt x="3038" y="5641"/>
                </a:cubicBezTo>
                <a:cubicBezTo>
                  <a:pt x="3469" y="4362"/>
                  <a:pt x="3649" y="4265"/>
                  <a:pt x="4133" y="4008"/>
                </a:cubicBezTo>
                <a:cubicBezTo>
                  <a:pt x="4180" y="3983"/>
                  <a:pt x="4225" y="3953"/>
                  <a:pt x="4268" y="3919"/>
                </a:cubicBezTo>
                <a:cubicBezTo>
                  <a:pt x="4389" y="3825"/>
                  <a:pt x="4884" y="3600"/>
                  <a:pt x="5392" y="3600"/>
                </a:cubicBezTo>
                <a:cubicBezTo>
                  <a:pt x="5636" y="3600"/>
                  <a:pt x="5839" y="3655"/>
                  <a:pt x="6002" y="3755"/>
                </a:cubicBezTo>
                <a:cubicBezTo>
                  <a:pt x="6045" y="3548"/>
                  <a:pt x="6096" y="3341"/>
                  <a:pt x="6165" y="3134"/>
                </a:cubicBezTo>
                <a:cubicBezTo>
                  <a:pt x="6225" y="2950"/>
                  <a:pt x="6289" y="2793"/>
                  <a:pt x="6351" y="2630"/>
                </a:cubicBezTo>
                <a:cubicBezTo>
                  <a:pt x="6046" y="2468"/>
                  <a:pt x="5716" y="2400"/>
                  <a:pt x="5392" y="2400"/>
                </a:cubicBezTo>
                <a:cubicBezTo>
                  <a:pt x="4682" y="2400"/>
                  <a:pt x="4009" y="2699"/>
                  <a:pt x="3740" y="2908"/>
                </a:cubicBezTo>
                <a:cubicBezTo>
                  <a:pt x="2955" y="3327"/>
                  <a:pt x="2625" y="3714"/>
                  <a:pt x="2130" y="5184"/>
                </a:cubicBezTo>
                <a:cubicBezTo>
                  <a:pt x="1700" y="6419"/>
                  <a:pt x="2212" y="7760"/>
                  <a:pt x="2464" y="8435"/>
                </a:cubicBezTo>
                <a:cubicBezTo>
                  <a:pt x="2156" y="9975"/>
                  <a:pt x="2583" y="10506"/>
                  <a:pt x="2583" y="10506"/>
                </a:cubicBezTo>
                <a:cubicBezTo>
                  <a:pt x="2806" y="10879"/>
                  <a:pt x="3185" y="11419"/>
                  <a:pt x="3185" y="12954"/>
                </a:cubicBezTo>
                <a:cubicBezTo>
                  <a:pt x="3185" y="14701"/>
                  <a:pt x="2084" y="15006"/>
                  <a:pt x="2084" y="15006"/>
                </a:cubicBezTo>
                <a:cubicBezTo>
                  <a:pt x="1191" y="15388"/>
                  <a:pt x="0" y="16199"/>
                  <a:pt x="0" y="18599"/>
                </a:cubicBezTo>
                <a:cubicBezTo>
                  <a:pt x="0" y="18599"/>
                  <a:pt x="0" y="19199"/>
                  <a:pt x="491" y="19199"/>
                </a:cubicBezTo>
                <a:lnTo>
                  <a:pt x="2680" y="19200"/>
                </a:lnTo>
                <a:cubicBezTo>
                  <a:pt x="2798" y="18755"/>
                  <a:pt x="2952" y="18353"/>
                  <a:pt x="3141" y="18000"/>
                </a:cubicBezTo>
                <a:lnTo>
                  <a:pt x="1018" y="17999"/>
                </a:lnTo>
                <a:cubicBezTo>
                  <a:pt x="1165" y="16859"/>
                  <a:pt x="1744" y="16429"/>
                  <a:pt x="2371" y="16155"/>
                </a:cubicBezTo>
              </a:path>
            </a:pathLst>
          </a:custGeom>
          <a:solidFill>
            <a:schemeClr val="bg1"/>
          </a:solidFill>
          <a:ln w="12700">
            <a:miter lim="400000"/>
          </a:ln>
        </p:spPr>
        <p:txBody>
          <a:bodyPr lIns="38090" tIns="38090" rIns="38090" bIns="38090" anchor="ctr"/>
          <a:lstStyle/>
          <a:p>
            <a:pPr marL="0" marR="0" lvl="0" indent="0" defTabSz="457200" eaLnBrk="1" fontAlgn="auto" latinLnBrk="0" hangingPunct="1">
              <a:lnSpc>
                <a:spcPct val="100000"/>
              </a:lnSpc>
              <a:spcBef>
                <a:spcPts val="0"/>
              </a:spcBef>
              <a:spcAft>
                <a:spcPts val="0"/>
              </a:spcAft>
              <a:buClrTx/>
              <a:buSzTx/>
              <a:buFontTx/>
              <a:buNone/>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3000" b="0"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Open Sans Regular" charset="0"/>
              <a:ea typeface="Open Sans Regular" charset="0"/>
              <a:cs typeface="Open Sans Regular" charset="0"/>
              <a:sym typeface="Gill Sans"/>
            </a:endParaRPr>
          </a:p>
        </p:txBody>
      </p:sp>
      <p:sp>
        <p:nvSpPr>
          <p:cNvPr id="15" name="Rounded Rectangle 14"/>
          <p:cNvSpPr/>
          <p:nvPr/>
        </p:nvSpPr>
        <p:spPr>
          <a:xfrm>
            <a:off x="0" y="6256866"/>
            <a:ext cx="2617304" cy="60113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MY"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Text Box 5"/>
          <p:cNvSpPr txBox="1"/>
          <p:nvPr/>
        </p:nvSpPr>
        <p:spPr>
          <a:xfrm>
            <a:off x="446405" y="6056630"/>
            <a:ext cx="10414000" cy="369332"/>
          </a:xfrm>
          <a:prstGeom prst="rect">
            <a:avLst/>
          </a:prstGeom>
          <a:noFill/>
        </p:spPr>
        <p:txBody>
          <a:bodyPr wrap="square" rtlCol="0">
            <a:spAutoFit/>
          </a:bodyPr>
          <a:lstStyle/>
          <a:p>
            <a:r>
              <a:rPr lang="en-US" dirty="0" smtClean="0"/>
              <a:t>Here, </a:t>
            </a:r>
            <a:r>
              <a:rPr lang="en-US" dirty="0"/>
              <a:t>we will construct a model to predict route ETA in </a:t>
            </a:r>
            <a:r>
              <a:rPr lang="en-US" b="1" dirty="0" smtClean="0"/>
              <a:t>Singapore</a:t>
            </a:r>
            <a:r>
              <a:rPr lang="en-US" dirty="0" smtClean="0"/>
              <a:t>.</a:t>
            </a:r>
            <a:endParaRPr lang="en-US"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6773870" y="0"/>
            <a:ext cx="5418130" cy="332898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p:cNvPicPr>
            <a:picLocks noChangeAspect="1"/>
          </p:cNvPicPr>
          <p:nvPr/>
        </p:nvPicPr>
        <p:blipFill rotWithShape="1">
          <a:blip r:embed="rId3" cstate="print">
            <a:extLst>
              <a:ext uri="{28A0092B-C50C-407E-A947-70E740481C1C}">
                <a14:useLocalDpi xmlns:a14="http://schemas.microsoft.com/office/drawing/2010/main" val="0"/>
              </a:ext>
            </a:extLst>
          </a:blip>
          <a:srcRect b="7606"/>
          <a:stretch>
            <a:fillRect/>
          </a:stretch>
        </p:blipFill>
        <p:spPr>
          <a:xfrm>
            <a:off x="9275167" y="1021445"/>
            <a:ext cx="1540635" cy="1537337"/>
          </a:xfrm>
          <a:prstGeom prst="rect">
            <a:avLst/>
          </a:prstGeom>
          <a:ln>
            <a:noFill/>
          </a:ln>
          <a:effectLst>
            <a:softEdge rad="112500"/>
          </a:effectLst>
        </p:spPr>
      </p:pic>
      <p:sp>
        <p:nvSpPr>
          <p:cNvPr id="7" name="Title 1"/>
          <p:cNvSpPr>
            <a:spLocks noGrp="1"/>
          </p:cNvSpPr>
          <p:nvPr>
            <p:ph type="title"/>
          </p:nvPr>
        </p:nvSpPr>
        <p:spPr>
          <a:xfrm>
            <a:off x="464673" y="-151090"/>
            <a:ext cx="11150600" cy="920336"/>
          </a:xfrm>
        </p:spPr>
        <p:txBody>
          <a:bodyPr rtlCol="0"/>
          <a:lstStyle/>
          <a:p>
            <a:pPr rtl="0"/>
            <a:r>
              <a:rPr lang="en-GB" dirty="0" smtClean="0"/>
              <a:t>Prediction model Design</a:t>
            </a:r>
            <a:endParaRPr lang="en-GB" dirty="0"/>
          </a:p>
        </p:txBody>
      </p:sp>
      <p:sp>
        <p:nvSpPr>
          <p:cNvPr id="4" name="Slide Number Placeholder 3"/>
          <p:cNvSpPr>
            <a:spLocks noGrp="1"/>
          </p:cNvSpPr>
          <p:nvPr>
            <p:ph type="sldNum" sz="quarter" idx="12"/>
          </p:nvPr>
        </p:nvSpPr>
        <p:spPr/>
        <p:txBody>
          <a:bodyPr rtlCol="0"/>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GB" sz="900" b="0" i="0" u="none" strike="noStrike" kern="1200" cap="none" spc="0" normalizeH="0" baseline="0" noProof="0" dirty="0" smtClean="0">
                <a:ln>
                  <a:noFill/>
                </a:ln>
                <a:solidFill>
                  <a:prstClr val="white"/>
                </a:solidFill>
                <a:effectLst/>
                <a:uLnTx/>
                <a:uFillTx/>
                <a:latin typeface="Calibri" panose="020F0502020204030204"/>
                <a:ea typeface="+mn-ea"/>
                <a:cs typeface="+mn-cs"/>
              </a:rPr>
              <a:t>5</a:t>
            </a:r>
            <a:endParaRPr kumimoji="0" lang="en-GB" sz="9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 name="Rounded Rectangle 4"/>
          <p:cNvSpPr/>
          <p:nvPr/>
        </p:nvSpPr>
        <p:spPr>
          <a:xfrm>
            <a:off x="0" y="6256866"/>
            <a:ext cx="2617304" cy="60113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MY"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2" name="Group 1"/>
          <p:cNvGrpSpPr/>
          <p:nvPr/>
        </p:nvGrpSpPr>
        <p:grpSpPr>
          <a:xfrm>
            <a:off x="0" y="2215518"/>
            <a:ext cx="12115801" cy="4185740"/>
            <a:chOff x="393938" y="2400666"/>
            <a:chExt cx="10416951" cy="4192988"/>
          </a:xfrm>
        </p:grpSpPr>
        <p:sp>
          <p:nvSpPr>
            <p:cNvPr id="37" name="Text Placeholder 13"/>
            <p:cNvSpPr txBox="1"/>
            <p:nvPr/>
          </p:nvSpPr>
          <p:spPr>
            <a:xfrm>
              <a:off x="1040263" y="2762429"/>
              <a:ext cx="1640386" cy="314325"/>
            </a:xfrm>
            <a:prstGeom prst="rect">
              <a:avLst/>
            </a:prstGeom>
          </p:spPr>
          <p:txBody>
            <a:bodyPr vert="horz" lIns="182843" tIns="91422" rIns="182843" bIns="91422" rtlCol="0" anchor="t">
              <a:noAutofit/>
            </a:bodyPr>
            <a:lstStyle>
              <a:lvl1pPr marL="0" indent="0" algn="ctr" defTabSz="914400" rtl="0" eaLnBrk="1" latinLnBrk="0" hangingPunct="1">
                <a:lnSpc>
                  <a:spcPct val="110000"/>
                </a:lnSpc>
                <a:spcBef>
                  <a:spcPts val="0"/>
                </a:spcBef>
                <a:spcAft>
                  <a:spcPts val="300"/>
                </a:spcAft>
                <a:buFont typeface="Arial" panose="020B0604020202020204" pitchFamily="34" charset="0"/>
                <a:buNone/>
                <a:defRPr lang="en-US" sz="1600" b="0" i="0" kern="1200">
                  <a:solidFill>
                    <a:schemeClr val="accent1"/>
                  </a:solidFill>
                  <a:effectLst/>
                  <a:latin typeface="Arial" panose="020B0604020202020204" pitchFamily="34" charset="0"/>
                  <a:ea typeface="Open Sans" charset="0"/>
                  <a:cs typeface="Arial" panose="020B0604020202020204" pitchFamily="34" charset="0"/>
                </a:defRPr>
              </a:lvl1pPr>
              <a:lvl2pPr marL="685800" indent="-228600" algn="l" defTabSz="914400" rtl="0" eaLnBrk="1" latinLnBrk="0" hangingPunct="1">
                <a:lnSpc>
                  <a:spcPct val="110000"/>
                </a:lnSpc>
                <a:spcBef>
                  <a:spcPts val="0"/>
                </a:spcBef>
                <a:spcAft>
                  <a:spcPts val="300"/>
                </a:spcAft>
                <a:buFont typeface="Arial" panose="020B0604020202020204" pitchFamily="34" charset="0"/>
                <a:buChar char="•"/>
                <a:defRPr lang="en-US" sz="1400" b="0" i="0" kern="1200" dirty="0" smtClean="0">
                  <a:solidFill>
                    <a:schemeClr val="tx1">
                      <a:lumMod val="75000"/>
                    </a:schemeClr>
                  </a:solidFill>
                  <a:effectLst/>
                  <a:latin typeface="Arial" panose="020B0604020202020204" pitchFamily="34" charset="0"/>
                  <a:ea typeface="Open Sans" charset="0"/>
                  <a:cs typeface="Arial" panose="020B0604020202020204" pitchFamily="34" charset="0"/>
                </a:defRPr>
              </a:lvl2pPr>
              <a:lvl3pPr marL="1143000" indent="-228600" algn="l" defTabSz="914400" rtl="0" eaLnBrk="1" latinLnBrk="0" hangingPunct="1">
                <a:lnSpc>
                  <a:spcPct val="110000"/>
                </a:lnSpc>
                <a:spcBef>
                  <a:spcPts val="0"/>
                </a:spcBef>
                <a:spcAft>
                  <a:spcPts val="300"/>
                </a:spcAft>
                <a:buFont typeface="Arial" panose="020B0604020202020204" pitchFamily="34" charset="0"/>
                <a:buChar char="•"/>
                <a:defRPr lang="en-US" sz="1400" b="0" i="0" kern="1200" dirty="0" smtClean="0">
                  <a:solidFill>
                    <a:schemeClr val="tx1">
                      <a:lumMod val="75000"/>
                    </a:schemeClr>
                  </a:solidFill>
                  <a:effectLst/>
                  <a:latin typeface="Arial" panose="020B0604020202020204" pitchFamily="34" charset="0"/>
                  <a:ea typeface="Open Sans" charset="0"/>
                  <a:cs typeface="Arial" panose="020B0604020202020204" pitchFamily="34" charset="0"/>
                </a:defRPr>
              </a:lvl3pPr>
              <a:lvl4pPr marL="1599565" indent="-228600" algn="l" defTabSz="914400" rtl="0" eaLnBrk="1" latinLnBrk="0" hangingPunct="1">
                <a:lnSpc>
                  <a:spcPct val="110000"/>
                </a:lnSpc>
                <a:spcBef>
                  <a:spcPts val="0"/>
                </a:spcBef>
                <a:spcAft>
                  <a:spcPts val="300"/>
                </a:spcAft>
                <a:buFont typeface="Arial" panose="020B0604020202020204" pitchFamily="34" charset="0"/>
                <a:buChar char="•"/>
                <a:defRPr lang="en-US" sz="1400" b="0" i="0" kern="1200" dirty="0" smtClean="0">
                  <a:solidFill>
                    <a:schemeClr val="tx1">
                      <a:lumMod val="75000"/>
                    </a:schemeClr>
                  </a:solidFill>
                  <a:effectLst/>
                  <a:latin typeface="Arial" panose="020B0604020202020204" pitchFamily="34" charset="0"/>
                  <a:ea typeface="Open Sans" charset="0"/>
                  <a:cs typeface="Arial" panose="020B0604020202020204" pitchFamily="34" charset="0"/>
                </a:defRPr>
              </a:lvl4pPr>
              <a:lvl5pPr marL="2056765" indent="-228600" algn="l" defTabSz="914400" rtl="0" eaLnBrk="1" latinLnBrk="0" hangingPunct="1">
                <a:lnSpc>
                  <a:spcPct val="110000"/>
                </a:lnSpc>
                <a:spcBef>
                  <a:spcPts val="0"/>
                </a:spcBef>
                <a:spcAft>
                  <a:spcPts val="300"/>
                </a:spcAft>
                <a:buFont typeface="Arial" panose="020B0604020202020204" pitchFamily="34" charset="0"/>
                <a:buChar char="•"/>
                <a:defRPr lang="en-US" sz="1400" b="0" i="0" kern="1200" dirty="0">
                  <a:solidFill>
                    <a:schemeClr val="tx1">
                      <a:lumMod val="75000"/>
                    </a:schemeClr>
                  </a:solidFill>
                  <a:effectLst/>
                  <a:latin typeface="Arial" panose="020B0604020202020204" pitchFamily="34" charset="0"/>
                  <a:ea typeface="Open Sans" charset="0"/>
                  <a:cs typeface="Arial" panose="020B0604020202020204" pitchFamily="34" charset="0"/>
                </a:defRPr>
              </a:lvl5pPr>
              <a:lvl6pPr marL="251396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16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6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56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10000"/>
                </a:lnSpc>
                <a:spcBef>
                  <a:spcPts val="0"/>
                </a:spcBef>
                <a:spcAft>
                  <a:spcPts val="300"/>
                </a:spcAft>
                <a:buClrTx/>
                <a:buSzTx/>
                <a:buFont typeface="Arial" panose="020B0604020202020204" pitchFamily="34" charset="0"/>
                <a:buNone/>
                <a:defRPr/>
              </a:pPr>
              <a:r>
                <a:rPr kumimoji="0" lang="en-GB" sz="1600" b="0" i="0" u="none" strike="noStrike" kern="1200" cap="none" spc="0" normalizeH="0" baseline="0" noProof="0" dirty="0" smtClean="0">
                  <a:ln>
                    <a:noFill/>
                  </a:ln>
                  <a:solidFill>
                    <a:srgbClr val="B0013A"/>
                  </a:solidFill>
                  <a:effectLst/>
                  <a:uLnTx/>
                  <a:uFillTx/>
                  <a:latin typeface="Arial" panose="020B0604020202020204" pitchFamily="34" charset="0"/>
                  <a:cs typeface="Arial" panose="020B0604020202020204" pitchFamily="34" charset="0"/>
                </a:rPr>
                <a:t>Grid Mapping</a:t>
              </a:r>
              <a:endParaRPr kumimoji="0" lang="en-GB" sz="1600" b="0" i="0" u="none" strike="noStrike" kern="1200" cap="none" spc="0" normalizeH="0" baseline="0" noProof="0" dirty="0">
                <a:ln>
                  <a:noFill/>
                </a:ln>
                <a:solidFill>
                  <a:srgbClr val="B0013A"/>
                </a:solidFill>
                <a:effectLst/>
                <a:uLnTx/>
                <a:uFillTx/>
                <a:latin typeface="Arial" panose="020B0604020202020204" pitchFamily="34" charset="0"/>
                <a:cs typeface="Arial" panose="020B0604020202020204" pitchFamily="34" charset="0"/>
              </a:endParaRPr>
            </a:p>
          </p:txBody>
        </p:sp>
        <p:sp>
          <p:nvSpPr>
            <p:cNvPr id="38" name="Text Placeholder 14"/>
            <p:cNvSpPr txBox="1"/>
            <p:nvPr/>
          </p:nvSpPr>
          <p:spPr>
            <a:xfrm>
              <a:off x="393938" y="3442432"/>
              <a:ext cx="2772941" cy="2560185"/>
            </a:xfrm>
            <a:prstGeom prst="rect">
              <a:avLst/>
            </a:prstGeom>
          </p:spPr>
          <p:txBody>
            <a:bodyPr vert="horz" lIns="182843" tIns="91422" rIns="182843" bIns="91422" rtlCol="0">
              <a:noAutofit/>
            </a:bodyPr>
            <a:lstStyle>
              <a:lvl1pPr marL="0" indent="0" algn="ctr" defTabSz="914400" rtl="0" eaLnBrk="1" latinLnBrk="0" hangingPunct="1">
                <a:lnSpc>
                  <a:spcPct val="110000"/>
                </a:lnSpc>
                <a:spcBef>
                  <a:spcPts val="0"/>
                </a:spcBef>
                <a:spcAft>
                  <a:spcPts val="300"/>
                </a:spcAft>
                <a:buFont typeface="Arial" panose="020B0604020202020204" pitchFamily="34" charset="0"/>
                <a:buNone/>
                <a:defRPr lang="en-US" sz="1400" b="0" i="0" kern="1200">
                  <a:solidFill>
                    <a:schemeClr val="tx1">
                      <a:lumMod val="75000"/>
                    </a:schemeClr>
                  </a:solidFill>
                  <a:effectLst/>
                  <a:latin typeface="Arial" panose="020B0604020202020204" pitchFamily="34" charset="0"/>
                  <a:ea typeface="Open Sans" charset="0"/>
                  <a:cs typeface="Arial" panose="020B0604020202020204" pitchFamily="34" charset="0"/>
                </a:defRPr>
              </a:lvl1pPr>
              <a:lvl2pPr marL="685800" indent="-228600" algn="l" defTabSz="914400" rtl="0" eaLnBrk="1" latinLnBrk="0" hangingPunct="1">
                <a:lnSpc>
                  <a:spcPct val="110000"/>
                </a:lnSpc>
                <a:spcBef>
                  <a:spcPts val="0"/>
                </a:spcBef>
                <a:spcAft>
                  <a:spcPts val="300"/>
                </a:spcAft>
                <a:buFont typeface="Arial" panose="020B0604020202020204" pitchFamily="34" charset="0"/>
                <a:buChar char="•"/>
                <a:defRPr lang="en-US" sz="1400" b="0" i="0" kern="1200" dirty="0" smtClean="0">
                  <a:solidFill>
                    <a:schemeClr val="tx1">
                      <a:lumMod val="75000"/>
                    </a:schemeClr>
                  </a:solidFill>
                  <a:effectLst/>
                  <a:latin typeface="Arial" panose="020B0604020202020204" pitchFamily="34" charset="0"/>
                  <a:ea typeface="Open Sans" charset="0"/>
                  <a:cs typeface="Arial" panose="020B0604020202020204" pitchFamily="34" charset="0"/>
                </a:defRPr>
              </a:lvl2pPr>
              <a:lvl3pPr marL="1143000" indent="-228600" algn="l" defTabSz="914400" rtl="0" eaLnBrk="1" latinLnBrk="0" hangingPunct="1">
                <a:lnSpc>
                  <a:spcPct val="110000"/>
                </a:lnSpc>
                <a:spcBef>
                  <a:spcPts val="0"/>
                </a:spcBef>
                <a:spcAft>
                  <a:spcPts val="300"/>
                </a:spcAft>
                <a:buFont typeface="Arial" panose="020B0604020202020204" pitchFamily="34" charset="0"/>
                <a:buChar char="•"/>
                <a:defRPr lang="en-US" sz="1400" b="0" i="0" kern="1200" dirty="0" smtClean="0">
                  <a:solidFill>
                    <a:schemeClr val="tx1">
                      <a:lumMod val="75000"/>
                    </a:schemeClr>
                  </a:solidFill>
                  <a:effectLst/>
                  <a:latin typeface="Arial" panose="020B0604020202020204" pitchFamily="34" charset="0"/>
                  <a:ea typeface="Open Sans" charset="0"/>
                  <a:cs typeface="Arial" panose="020B0604020202020204" pitchFamily="34" charset="0"/>
                </a:defRPr>
              </a:lvl3pPr>
              <a:lvl4pPr marL="1599565" indent="-228600" algn="l" defTabSz="914400" rtl="0" eaLnBrk="1" latinLnBrk="0" hangingPunct="1">
                <a:lnSpc>
                  <a:spcPct val="110000"/>
                </a:lnSpc>
                <a:spcBef>
                  <a:spcPts val="0"/>
                </a:spcBef>
                <a:spcAft>
                  <a:spcPts val="300"/>
                </a:spcAft>
                <a:buFont typeface="Arial" panose="020B0604020202020204" pitchFamily="34" charset="0"/>
                <a:buChar char="•"/>
                <a:defRPr lang="en-US" sz="1400" b="0" i="0" kern="1200" dirty="0" smtClean="0">
                  <a:solidFill>
                    <a:schemeClr val="tx1">
                      <a:lumMod val="75000"/>
                    </a:schemeClr>
                  </a:solidFill>
                  <a:effectLst/>
                  <a:latin typeface="Arial" panose="020B0604020202020204" pitchFamily="34" charset="0"/>
                  <a:ea typeface="Open Sans" charset="0"/>
                  <a:cs typeface="Arial" panose="020B0604020202020204" pitchFamily="34" charset="0"/>
                </a:defRPr>
              </a:lvl4pPr>
              <a:lvl5pPr marL="2056765" indent="-228600" algn="l" defTabSz="914400" rtl="0" eaLnBrk="1" latinLnBrk="0" hangingPunct="1">
                <a:lnSpc>
                  <a:spcPct val="110000"/>
                </a:lnSpc>
                <a:spcBef>
                  <a:spcPts val="0"/>
                </a:spcBef>
                <a:spcAft>
                  <a:spcPts val="300"/>
                </a:spcAft>
                <a:buFont typeface="Arial" panose="020B0604020202020204" pitchFamily="34" charset="0"/>
                <a:buChar char="•"/>
                <a:defRPr lang="en-US" sz="1400" b="0" i="0" kern="1200" dirty="0">
                  <a:solidFill>
                    <a:schemeClr val="tx1">
                      <a:lumMod val="75000"/>
                    </a:schemeClr>
                  </a:solidFill>
                  <a:effectLst/>
                  <a:latin typeface="Arial" panose="020B0604020202020204" pitchFamily="34" charset="0"/>
                  <a:ea typeface="Open Sans" charset="0"/>
                  <a:cs typeface="Arial" panose="020B0604020202020204" pitchFamily="34" charset="0"/>
                </a:defRPr>
              </a:lvl5pPr>
              <a:lvl6pPr marL="251396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16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6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56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marR="0" lvl="0" indent="-285750" algn="just" defTabSz="914400" rtl="0" eaLnBrk="1" fontAlgn="auto" latinLnBrk="0" hangingPunct="1">
                <a:lnSpc>
                  <a:spcPct val="110000"/>
                </a:lnSpc>
                <a:spcBef>
                  <a:spcPts val="0"/>
                </a:spcBef>
                <a:spcAft>
                  <a:spcPts val="300"/>
                </a:spcAft>
                <a:buClrTx/>
                <a:buSzTx/>
                <a:buFont typeface="Arial" panose="020B0604020202020204" pitchFamily="34" charset="0"/>
                <a:buChar char="•"/>
                <a:defRPr/>
              </a:pPr>
              <a:r>
                <a:rPr kumimoji="0" lang="en-GB" sz="1500" b="0" i="0" u="none" strike="noStrike" kern="1200" cap="none" spc="0" normalizeH="0" baseline="0" noProof="0" dirty="0" smtClean="0">
                  <a:ln>
                    <a:noFill/>
                  </a:ln>
                  <a:solidFill>
                    <a:schemeClr val="accent1">
                      <a:lumMod val="75000"/>
                    </a:schemeClr>
                  </a:solidFill>
                  <a:effectLst/>
                  <a:uLnTx/>
                  <a:uFillTx/>
                  <a:latin typeface="+mn-lt"/>
                  <a:cs typeface="Arial" panose="020B0604020202020204" pitchFamily="34" charset="0"/>
                </a:rPr>
                <a:t>Bin the map </a:t>
              </a:r>
              <a:r>
                <a:rPr kumimoji="0" lang="en-GB" sz="1500" b="0" i="0" u="none" strike="noStrike" kern="1200" cap="none" spc="0" normalizeH="0" noProof="0" dirty="0" smtClean="0">
                  <a:ln>
                    <a:noFill/>
                  </a:ln>
                  <a:solidFill>
                    <a:schemeClr val="accent1">
                      <a:lumMod val="75000"/>
                    </a:schemeClr>
                  </a:solidFill>
                  <a:effectLst/>
                  <a:uLnTx/>
                  <a:uFillTx/>
                  <a:latin typeface="+mn-lt"/>
                  <a:cs typeface="Arial" panose="020B0604020202020204" pitchFamily="34" charset="0"/>
                </a:rPr>
                <a:t>using 500m hexagon grids. </a:t>
              </a:r>
            </a:p>
            <a:p>
              <a:pPr marL="285750" marR="0" lvl="0" indent="-285750" algn="just" defTabSz="914400" rtl="0" eaLnBrk="1" fontAlgn="auto" latinLnBrk="0" hangingPunct="1">
                <a:lnSpc>
                  <a:spcPct val="110000"/>
                </a:lnSpc>
                <a:spcBef>
                  <a:spcPts val="0"/>
                </a:spcBef>
                <a:spcAft>
                  <a:spcPts val="300"/>
                </a:spcAft>
                <a:buClrTx/>
                <a:buSzTx/>
                <a:buFont typeface="Arial" panose="020B0604020202020204" pitchFamily="34" charset="0"/>
                <a:buChar char="•"/>
                <a:defRPr/>
              </a:pPr>
              <a:r>
                <a:rPr kumimoji="0" lang="en-GB" sz="1500" b="0" i="0" u="none" strike="noStrike" kern="1200" cap="none" spc="0" normalizeH="0" noProof="0" dirty="0" smtClean="0">
                  <a:ln>
                    <a:noFill/>
                  </a:ln>
                  <a:solidFill>
                    <a:schemeClr val="accent1">
                      <a:lumMod val="75000"/>
                    </a:schemeClr>
                  </a:solidFill>
                  <a:effectLst/>
                  <a:uLnTx/>
                  <a:uFillTx/>
                  <a:latin typeface="+mn-lt"/>
                  <a:cs typeface="Arial" panose="020B0604020202020204" pitchFamily="34" charset="0"/>
                </a:rPr>
                <a:t>Hexagon was used to minimize the distortion in the connectivity of the driving journey. </a:t>
              </a:r>
            </a:p>
            <a:p>
              <a:pPr marL="285750" marR="0" lvl="0" indent="-285750" algn="just" defTabSz="914400" rtl="0" eaLnBrk="1" fontAlgn="auto" latinLnBrk="0" hangingPunct="1">
                <a:lnSpc>
                  <a:spcPct val="110000"/>
                </a:lnSpc>
                <a:spcBef>
                  <a:spcPts val="0"/>
                </a:spcBef>
                <a:spcAft>
                  <a:spcPts val="300"/>
                </a:spcAft>
                <a:buClrTx/>
                <a:buSzTx/>
                <a:buFont typeface="Arial" panose="020B0604020202020204" pitchFamily="34" charset="0"/>
                <a:buChar char="•"/>
                <a:defRPr/>
              </a:pPr>
              <a:r>
                <a:rPr kumimoji="0" lang="en-GB" sz="1500" b="0" i="0" u="none" strike="noStrike" kern="1200" cap="none" spc="0" normalizeH="0" noProof="0" dirty="0" smtClean="0">
                  <a:ln>
                    <a:noFill/>
                  </a:ln>
                  <a:solidFill>
                    <a:schemeClr val="accent1">
                      <a:lumMod val="75000"/>
                    </a:schemeClr>
                  </a:solidFill>
                  <a:effectLst/>
                  <a:uLnTx/>
                  <a:uFillTx/>
                  <a:latin typeface="+mn-lt"/>
                  <a:cs typeface="Arial" panose="020B0604020202020204" pitchFamily="34" charset="0"/>
                </a:rPr>
                <a:t>GPS data points within a grid will be aggregated and average time from one polygon to another can be calculated.</a:t>
              </a:r>
              <a:endParaRPr kumimoji="0" lang="en-GB" sz="1500" b="0" i="0" u="none" strike="noStrike" kern="1200" cap="none" spc="0" normalizeH="0" baseline="0" noProof="0" dirty="0">
                <a:ln>
                  <a:noFill/>
                </a:ln>
                <a:solidFill>
                  <a:schemeClr val="accent1">
                    <a:lumMod val="75000"/>
                  </a:schemeClr>
                </a:solidFill>
                <a:effectLst/>
                <a:uLnTx/>
                <a:uFillTx/>
                <a:latin typeface="+mn-lt"/>
                <a:cs typeface="Arial" panose="020B0604020202020204" pitchFamily="34" charset="0"/>
              </a:endParaRPr>
            </a:p>
          </p:txBody>
        </p:sp>
        <p:sp>
          <p:nvSpPr>
            <p:cNvPr id="39" name="Text Placeholder 13"/>
            <p:cNvSpPr txBox="1"/>
            <p:nvPr/>
          </p:nvSpPr>
          <p:spPr>
            <a:xfrm>
              <a:off x="4607488" y="2634279"/>
              <a:ext cx="1640386" cy="570631"/>
            </a:xfrm>
            <a:prstGeom prst="rect">
              <a:avLst/>
            </a:prstGeom>
          </p:spPr>
          <p:txBody>
            <a:bodyPr vert="horz" lIns="91422" tIns="45711" rIns="91422" bIns="45711" rtlCol="0" anchor="t">
              <a:noAutofit/>
            </a:bodyPr>
            <a:lstStyle>
              <a:lvl1pPr marL="0" indent="0" algn="ctr" defTabSz="1828165" rtl="0" eaLnBrk="1" latinLnBrk="0" hangingPunct="1">
                <a:lnSpc>
                  <a:spcPct val="110000"/>
                </a:lnSpc>
                <a:spcBef>
                  <a:spcPts val="0"/>
                </a:spcBef>
                <a:spcAft>
                  <a:spcPts val="600"/>
                </a:spcAft>
                <a:buFont typeface="Arial" panose="020B0604020202020204" pitchFamily="34" charset="0"/>
                <a:buNone/>
                <a:defRPr lang="en-US" sz="3200" b="0" i="0" kern="1200">
                  <a:solidFill>
                    <a:schemeClr val="accent1"/>
                  </a:solidFill>
                  <a:effectLst/>
                  <a:latin typeface="Arial" panose="020B0604020202020204" pitchFamily="34" charset="0"/>
                  <a:ea typeface="Open Sans" charset="0"/>
                  <a:cs typeface="Arial" panose="020B0604020202020204" pitchFamily="34" charset="0"/>
                </a:defRPr>
              </a:lvl1pPr>
              <a:lvl2pPr marL="1371600" indent="-457200" algn="l" defTabSz="1828165" rtl="0" eaLnBrk="1" latinLnBrk="0" hangingPunct="1">
                <a:lnSpc>
                  <a:spcPct val="110000"/>
                </a:lnSpc>
                <a:spcBef>
                  <a:spcPts val="0"/>
                </a:spcBef>
                <a:spcAft>
                  <a:spcPts val="600"/>
                </a:spcAft>
                <a:buFont typeface="Arial" panose="020B0604020202020204" pitchFamily="34" charset="0"/>
                <a:buChar char="•"/>
                <a:defRPr lang="en-US" sz="2800" b="0" i="0" kern="1200" dirty="0" smtClean="0">
                  <a:solidFill>
                    <a:schemeClr val="tx1">
                      <a:lumMod val="75000"/>
                    </a:schemeClr>
                  </a:solidFill>
                  <a:effectLst/>
                  <a:latin typeface="Arial" panose="020B0604020202020204" pitchFamily="34" charset="0"/>
                  <a:ea typeface="Open Sans" charset="0"/>
                  <a:cs typeface="Arial" panose="020B0604020202020204" pitchFamily="34" charset="0"/>
                </a:defRPr>
              </a:lvl2pPr>
              <a:lvl3pPr marL="2285365" indent="-457200" algn="l" defTabSz="1828165" rtl="0" eaLnBrk="1" latinLnBrk="0" hangingPunct="1">
                <a:lnSpc>
                  <a:spcPct val="110000"/>
                </a:lnSpc>
                <a:spcBef>
                  <a:spcPts val="0"/>
                </a:spcBef>
                <a:spcAft>
                  <a:spcPts val="600"/>
                </a:spcAft>
                <a:buFont typeface="Arial" panose="020B0604020202020204" pitchFamily="34" charset="0"/>
                <a:buChar char="•"/>
                <a:defRPr lang="en-US" sz="2800" b="0" i="0" kern="1200" dirty="0" smtClean="0">
                  <a:solidFill>
                    <a:schemeClr val="tx1">
                      <a:lumMod val="75000"/>
                    </a:schemeClr>
                  </a:solidFill>
                  <a:effectLst/>
                  <a:latin typeface="Arial" panose="020B0604020202020204" pitchFamily="34" charset="0"/>
                  <a:ea typeface="Open Sans" charset="0"/>
                  <a:cs typeface="Arial" panose="020B0604020202020204" pitchFamily="34" charset="0"/>
                </a:defRPr>
              </a:lvl3pPr>
              <a:lvl4pPr marL="3199765" indent="-457200" algn="l" defTabSz="1828165" rtl="0" eaLnBrk="1" latinLnBrk="0" hangingPunct="1">
                <a:lnSpc>
                  <a:spcPct val="110000"/>
                </a:lnSpc>
                <a:spcBef>
                  <a:spcPts val="0"/>
                </a:spcBef>
                <a:spcAft>
                  <a:spcPts val="600"/>
                </a:spcAft>
                <a:buFont typeface="Arial" panose="020B0604020202020204" pitchFamily="34" charset="0"/>
                <a:buChar char="•"/>
                <a:defRPr lang="en-US" sz="2800" b="0" i="0" kern="1200" dirty="0" smtClean="0">
                  <a:solidFill>
                    <a:schemeClr val="tx1">
                      <a:lumMod val="75000"/>
                    </a:schemeClr>
                  </a:solidFill>
                  <a:effectLst/>
                  <a:latin typeface="Arial" panose="020B0604020202020204" pitchFamily="34" charset="0"/>
                  <a:ea typeface="Open Sans" charset="0"/>
                  <a:cs typeface="Arial" panose="020B0604020202020204" pitchFamily="34" charset="0"/>
                </a:defRPr>
              </a:lvl4pPr>
              <a:lvl5pPr marL="4114165" indent="-457200" algn="l" defTabSz="1828165" rtl="0" eaLnBrk="1" latinLnBrk="0" hangingPunct="1">
                <a:lnSpc>
                  <a:spcPct val="110000"/>
                </a:lnSpc>
                <a:spcBef>
                  <a:spcPts val="0"/>
                </a:spcBef>
                <a:spcAft>
                  <a:spcPts val="600"/>
                </a:spcAft>
                <a:buFont typeface="Arial" panose="020B0604020202020204" pitchFamily="34" charset="0"/>
                <a:buChar char="•"/>
                <a:defRPr lang="en-US" sz="2800" b="0" i="0" kern="1200" dirty="0">
                  <a:solidFill>
                    <a:schemeClr val="tx1">
                      <a:lumMod val="75000"/>
                    </a:schemeClr>
                  </a:solidFill>
                  <a:effectLst/>
                  <a:latin typeface="Arial" panose="020B0604020202020204" pitchFamily="34" charset="0"/>
                  <a:ea typeface="Open Sans" charset="0"/>
                  <a:cs typeface="Arial" panose="020B0604020202020204" pitchFamily="34" charset="0"/>
                </a:defRPr>
              </a:lvl5pPr>
              <a:lvl6pPr marL="5027930" indent="-457200" algn="l" defTabSz="1828165"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2330" indent="-457200" algn="l" defTabSz="1828165"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6730" indent="-457200" algn="l" defTabSz="1828165"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1130" indent="-457200" algn="l" defTabSz="1828165"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marL="0" marR="0" lvl="0" indent="0" algn="ctr" defTabSz="914400" rtl="0" eaLnBrk="1" fontAlgn="auto" latinLnBrk="0" hangingPunct="1">
                <a:lnSpc>
                  <a:spcPct val="110000"/>
                </a:lnSpc>
                <a:spcBef>
                  <a:spcPts val="0"/>
                </a:spcBef>
                <a:spcAft>
                  <a:spcPts val="300"/>
                </a:spcAft>
                <a:buClrTx/>
                <a:buSzTx/>
                <a:buFont typeface="Arial" panose="020B0604020202020204" pitchFamily="34" charset="0"/>
                <a:buNone/>
                <a:defRPr/>
              </a:pPr>
              <a:r>
                <a:rPr lang="en-GB" sz="1600" dirty="0" smtClean="0">
                  <a:solidFill>
                    <a:srgbClr val="B0013A"/>
                  </a:solidFill>
                </a:rPr>
                <a:t>Approximate Driving Path</a:t>
              </a:r>
              <a:endParaRPr kumimoji="0" lang="en-GB" sz="1600" b="0" i="0" u="none" strike="noStrike" kern="1200" cap="none" spc="0" normalizeH="0" baseline="0" noProof="0" dirty="0">
                <a:ln>
                  <a:noFill/>
                </a:ln>
                <a:solidFill>
                  <a:srgbClr val="B0013A"/>
                </a:solidFill>
                <a:effectLst/>
                <a:uLnTx/>
                <a:uFillTx/>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40" name="Text Placeholder 14">
                  <a:extLst/>
                </p:cNvPr>
                <p:cNvSpPr txBox="1">
                  <a:spLocks/>
                </p:cNvSpPr>
                <p:nvPr/>
              </p:nvSpPr>
              <p:spPr>
                <a:xfrm>
                  <a:off x="3491197" y="3442431"/>
                  <a:ext cx="3813307" cy="3151223"/>
                </a:xfrm>
                <a:prstGeom prst="rect">
                  <a:avLst/>
                </a:prstGeom>
              </p:spPr>
              <p:txBody>
                <a:bodyPr vert="horz" lIns="91422" tIns="45711" rIns="91422" bIns="45711" rtlCol="0">
                  <a:noAutofit/>
                </a:bodyPr>
                <a:lstStyle>
                  <a:lvl1pPr marL="0" indent="0" algn="ctr" defTabSz="1828434" rtl="0" eaLnBrk="1" latinLnBrk="0" hangingPunct="1">
                    <a:lnSpc>
                      <a:spcPct val="110000"/>
                    </a:lnSpc>
                    <a:spcBef>
                      <a:spcPts val="0"/>
                    </a:spcBef>
                    <a:spcAft>
                      <a:spcPts val="600"/>
                    </a:spcAft>
                    <a:buFont typeface="Arial" panose="020B0604020202020204" pitchFamily="34" charset="0"/>
                    <a:buNone/>
                    <a:defRPr lang="en-US" sz="2800" b="0" i="0" kern="1200">
                      <a:solidFill>
                        <a:schemeClr val="tx1">
                          <a:lumMod val="75000"/>
                        </a:schemeClr>
                      </a:solidFill>
                      <a:effectLst/>
                      <a:latin typeface="Arial" panose="020B0604020202020204" pitchFamily="34" charset="0"/>
                      <a:ea typeface="Open Sans" charset="0"/>
                      <a:cs typeface="Arial" panose="020B0604020202020204" pitchFamily="34" charset="0"/>
                    </a:defRPr>
                  </a:lvl1pPr>
                  <a:lvl2pPr marL="1371326" indent="-457109" algn="l" defTabSz="1828434" rtl="0" eaLnBrk="1" latinLnBrk="0" hangingPunct="1">
                    <a:lnSpc>
                      <a:spcPct val="110000"/>
                    </a:lnSpc>
                    <a:spcBef>
                      <a:spcPts val="0"/>
                    </a:spcBef>
                    <a:spcAft>
                      <a:spcPts val="600"/>
                    </a:spcAft>
                    <a:buFont typeface="Arial" panose="020B0604020202020204" pitchFamily="34" charset="0"/>
                    <a:buChar char="•"/>
                    <a:defRPr lang="en-US" sz="2800" b="0" i="0" kern="1200" dirty="0" smtClean="0">
                      <a:solidFill>
                        <a:schemeClr val="tx1">
                          <a:lumMod val="75000"/>
                        </a:schemeClr>
                      </a:solidFill>
                      <a:effectLst/>
                      <a:latin typeface="Arial" panose="020B0604020202020204" pitchFamily="34" charset="0"/>
                      <a:ea typeface="Open Sans" charset="0"/>
                      <a:cs typeface="Arial" panose="020B0604020202020204" pitchFamily="34" charset="0"/>
                    </a:defRPr>
                  </a:lvl2pPr>
                  <a:lvl3pPr marL="2285543" indent="-457109" algn="l" defTabSz="1828434" rtl="0" eaLnBrk="1" latinLnBrk="0" hangingPunct="1">
                    <a:lnSpc>
                      <a:spcPct val="110000"/>
                    </a:lnSpc>
                    <a:spcBef>
                      <a:spcPts val="0"/>
                    </a:spcBef>
                    <a:spcAft>
                      <a:spcPts val="600"/>
                    </a:spcAft>
                    <a:buFont typeface="Arial" panose="020B0604020202020204" pitchFamily="34" charset="0"/>
                    <a:buChar char="•"/>
                    <a:defRPr lang="en-US" sz="2800" b="0" i="0" kern="1200" dirty="0" smtClean="0">
                      <a:solidFill>
                        <a:schemeClr val="tx1">
                          <a:lumMod val="75000"/>
                        </a:schemeClr>
                      </a:solidFill>
                      <a:effectLst/>
                      <a:latin typeface="Arial" panose="020B0604020202020204" pitchFamily="34" charset="0"/>
                      <a:ea typeface="Open Sans" charset="0"/>
                      <a:cs typeface="Arial" panose="020B0604020202020204" pitchFamily="34" charset="0"/>
                    </a:defRPr>
                  </a:lvl3pPr>
                  <a:lvl4pPr marL="3199760" indent="-457109" algn="l" defTabSz="1828434" rtl="0" eaLnBrk="1" latinLnBrk="0" hangingPunct="1">
                    <a:lnSpc>
                      <a:spcPct val="110000"/>
                    </a:lnSpc>
                    <a:spcBef>
                      <a:spcPts val="0"/>
                    </a:spcBef>
                    <a:spcAft>
                      <a:spcPts val="600"/>
                    </a:spcAft>
                    <a:buFont typeface="Arial" panose="020B0604020202020204" pitchFamily="34" charset="0"/>
                    <a:buChar char="•"/>
                    <a:defRPr lang="en-US" sz="2800" b="0" i="0" kern="1200" dirty="0" smtClean="0">
                      <a:solidFill>
                        <a:schemeClr val="tx1">
                          <a:lumMod val="75000"/>
                        </a:schemeClr>
                      </a:solidFill>
                      <a:effectLst/>
                      <a:latin typeface="Arial" panose="020B0604020202020204" pitchFamily="34" charset="0"/>
                      <a:ea typeface="Open Sans" charset="0"/>
                      <a:cs typeface="Arial" panose="020B0604020202020204" pitchFamily="34" charset="0"/>
                    </a:defRPr>
                  </a:lvl4pPr>
                  <a:lvl5pPr marL="4113977" indent="-457109" algn="l" defTabSz="1828434" rtl="0" eaLnBrk="1" latinLnBrk="0" hangingPunct="1">
                    <a:lnSpc>
                      <a:spcPct val="110000"/>
                    </a:lnSpc>
                    <a:spcBef>
                      <a:spcPts val="0"/>
                    </a:spcBef>
                    <a:spcAft>
                      <a:spcPts val="600"/>
                    </a:spcAft>
                    <a:buFont typeface="Arial" panose="020B0604020202020204" pitchFamily="34" charset="0"/>
                    <a:buChar char="•"/>
                    <a:defRPr lang="en-US" sz="2800" b="0" i="0" kern="1200" dirty="0">
                      <a:solidFill>
                        <a:schemeClr val="tx1">
                          <a:lumMod val="75000"/>
                        </a:schemeClr>
                      </a:solidFill>
                      <a:effectLst/>
                      <a:latin typeface="Arial" panose="020B0604020202020204" pitchFamily="34" charset="0"/>
                      <a:ea typeface="Open Sans" charset="0"/>
                      <a:cs typeface="Arial" panose="020B0604020202020204" pitchFamily="34" charset="0"/>
                    </a:defRPr>
                  </a:lvl5pPr>
                  <a:lvl6pPr marL="5028194"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2411"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6628"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0846"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marL="285750" marR="0" lvl="0" indent="-285750" algn="just" defTabSz="914217" rtl="0" eaLnBrk="1" fontAlgn="auto" latinLnBrk="0" hangingPunct="1">
                    <a:lnSpc>
                      <a:spcPct val="110000"/>
                    </a:lnSpc>
                    <a:spcBef>
                      <a:spcPts val="0"/>
                    </a:spcBef>
                    <a:spcAft>
                      <a:spcPts val="300"/>
                    </a:spcAft>
                    <a:buClrTx/>
                    <a:buSzTx/>
                    <a:buFont typeface="Arial" panose="020B0604020202020204" pitchFamily="34" charset="0"/>
                    <a:buChar char="•"/>
                    <a:tabLst/>
                    <a:defRPr/>
                  </a:pPr>
                  <a:r>
                    <a:rPr kumimoji="0" lang="en-GB" sz="1500" b="0" i="0" u="none" strike="noStrike" kern="1200" cap="none" spc="0" normalizeH="0" noProof="0" dirty="0" smtClean="0">
                      <a:ln>
                        <a:noFill/>
                      </a:ln>
                      <a:solidFill>
                        <a:schemeClr val="accent1">
                          <a:lumMod val="75000"/>
                        </a:schemeClr>
                      </a:solidFill>
                      <a:effectLst/>
                      <a:uLnTx/>
                      <a:uFillTx/>
                      <a:latin typeface="+mn-lt"/>
                    </a:rPr>
                    <a:t>Develop a directed weighted graph based on the historical grids which takes into consideration the average time between grids as well as popularity (occurrence) of the grids to be the weight of the vertex.</a:t>
                  </a:r>
                </a:p>
                <a:p>
                  <a:pPr marL="285750" marR="0" lvl="0" indent="-285750" algn="just" defTabSz="914217" rtl="0" eaLnBrk="1" fontAlgn="auto" latinLnBrk="0" hangingPunct="1">
                    <a:lnSpc>
                      <a:spcPct val="110000"/>
                    </a:lnSpc>
                    <a:spcBef>
                      <a:spcPts val="0"/>
                    </a:spcBef>
                    <a:spcAft>
                      <a:spcPts val="300"/>
                    </a:spcAft>
                    <a:buClrTx/>
                    <a:buSzTx/>
                    <a:buFont typeface="Arial" panose="020B0604020202020204" pitchFamily="34" charset="0"/>
                    <a:buChar char="•"/>
                    <a:tabLst/>
                    <a:defRPr/>
                  </a:pPr>
                  <a:r>
                    <a:rPr kumimoji="0" lang="en-GB" sz="1500" b="0" i="0" u="none" strike="noStrike" kern="1200" cap="none" spc="0" normalizeH="0" noProof="0" dirty="0" smtClean="0">
                      <a:ln>
                        <a:noFill/>
                      </a:ln>
                      <a:solidFill>
                        <a:schemeClr val="accent1">
                          <a:lumMod val="75000"/>
                        </a:schemeClr>
                      </a:solidFill>
                      <a:effectLst/>
                      <a:uLnTx/>
                      <a:uFillTx/>
                      <a:latin typeface="+mn-lt"/>
                    </a:rPr>
                    <a:t>Goal: min</a:t>
                  </a:r>
                  <a:r>
                    <a:rPr lang="en-GB" sz="1500" baseline="-25000" dirty="0" smtClean="0">
                      <a:solidFill>
                        <a:schemeClr val="accent1">
                          <a:lumMod val="75000"/>
                        </a:schemeClr>
                      </a:solidFill>
                      <a:latin typeface="+mn-lt"/>
                    </a:rPr>
                    <a:t>a</a:t>
                  </a:r>
                  <a:r>
                    <a:rPr kumimoji="0" lang="en-GB" sz="1500" b="0" i="0" u="none" strike="noStrike" kern="1200" cap="none" spc="0" normalizeH="0" baseline="-25000" noProof="0" dirty="0" smtClean="0">
                      <a:ln>
                        <a:noFill/>
                      </a:ln>
                      <a:solidFill>
                        <a:schemeClr val="accent1">
                          <a:lumMod val="75000"/>
                        </a:schemeClr>
                      </a:solidFill>
                      <a:effectLst/>
                      <a:uLnTx/>
                      <a:uFillTx/>
                      <a:latin typeface="+mn-lt"/>
                    </a:rPr>
                    <a:t>-b</a:t>
                  </a:r>
                  <a14:m>
                    <m:oMath xmlns:m="http://schemas.openxmlformats.org/officeDocument/2006/math">
                      <m:r>
                        <a:rPr kumimoji="0" lang="en-US" sz="1500" b="0" i="1" u="none" strike="noStrike" kern="1200" cap="none" spc="0" normalizeH="0" noProof="0" smtClean="0">
                          <a:ln>
                            <a:noFill/>
                          </a:ln>
                          <a:solidFill>
                            <a:schemeClr val="accent1">
                              <a:lumMod val="75000"/>
                            </a:schemeClr>
                          </a:solidFill>
                          <a:effectLst/>
                          <a:uLnTx/>
                          <a:uFillTx/>
                          <a:latin typeface="Cambria Math" panose="02040503050406030204" pitchFamily="18" charset="0"/>
                        </a:rPr>
                        <m:t>(</m:t>
                      </m:r>
                      <m:f>
                        <m:fPr>
                          <m:ctrlPr>
                            <a:rPr kumimoji="0" lang="en-US" sz="1500" b="0" i="1" u="none" strike="noStrike" kern="1200" cap="none" spc="0" normalizeH="0" noProof="0" smtClean="0">
                              <a:ln>
                                <a:noFill/>
                              </a:ln>
                              <a:solidFill>
                                <a:schemeClr val="accent1">
                                  <a:lumMod val="75000"/>
                                </a:schemeClr>
                              </a:solidFill>
                              <a:effectLst/>
                              <a:uLnTx/>
                              <a:uFillTx/>
                              <a:latin typeface="Cambria Math" panose="02040503050406030204" pitchFamily="18" charset="0"/>
                            </a:rPr>
                          </m:ctrlPr>
                        </m:fPr>
                        <m:num>
                          <m:r>
                            <a:rPr kumimoji="0" lang="en-US" sz="1500" b="0" i="1" u="none" strike="noStrike" kern="1200" cap="none" spc="0" normalizeH="0" noProof="0" smtClean="0">
                              <a:ln>
                                <a:noFill/>
                              </a:ln>
                              <a:solidFill>
                                <a:schemeClr val="accent1">
                                  <a:lumMod val="75000"/>
                                </a:schemeClr>
                              </a:solidFill>
                              <a:effectLst/>
                              <a:uLnTx/>
                              <a:uFillTx/>
                              <a:latin typeface="Cambria Math" panose="02040503050406030204" pitchFamily="18" charset="0"/>
                            </a:rPr>
                            <m:t>1</m:t>
                          </m:r>
                        </m:num>
                        <m:den>
                          <m:nary>
                            <m:naryPr>
                              <m:chr m:val="⅀"/>
                              <m:subHide m:val="on"/>
                              <m:supHide m:val="on"/>
                              <m:ctrlPr>
                                <a:rPr kumimoji="0" lang="en-US" sz="1500" b="0" i="1" u="none" strike="noStrike" kern="1200" cap="none" spc="0" normalizeH="0" noProof="0" smtClean="0">
                                  <a:ln>
                                    <a:noFill/>
                                  </a:ln>
                                  <a:solidFill>
                                    <a:schemeClr val="accent1">
                                      <a:lumMod val="75000"/>
                                    </a:schemeClr>
                                  </a:solidFill>
                                  <a:effectLst/>
                                  <a:uLnTx/>
                                  <a:uFillTx/>
                                  <a:latin typeface="Cambria Math" panose="02040503050406030204" pitchFamily="18" charset="0"/>
                                  <a:ea typeface="Cambria Math" panose="02040503050406030204" pitchFamily="18" charset="0"/>
                                </a:rPr>
                              </m:ctrlPr>
                            </m:naryPr>
                            <m:sub/>
                            <m:sup/>
                            <m:e>
                              <m:r>
                                <a:rPr kumimoji="0" lang="en-US" sz="1500" b="0" i="1" u="none" strike="noStrike" kern="1200" cap="none" spc="0" normalizeH="0" noProof="0" smtClean="0">
                                  <a:ln>
                                    <a:noFill/>
                                  </a:ln>
                                  <a:solidFill>
                                    <a:schemeClr val="accent1">
                                      <a:lumMod val="75000"/>
                                    </a:schemeClr>
                                  </a:solidFill>
                                  <a:effectLst/>
                                  <a:uLnTx/>
                                  <a:uFillTx/>
                                  <a:latin typeface="Cambria Math" panose="02040503050406030204" pitchFamily="18" charset="0"/>
                                  <a:ea typeface="Cambria Math" panose="02040503050406030204" pitchFamily="18" charset="0"/>
                                </a:rPr>
                                <m:t>∃!</m:t>
                              </m:r>
                              <m:r>
                                <a:rPr kumimoji="0" lang="en-US" sz="1500" b="0" i="1" u="none" strike="noStrike" kern="1200" cap="none" spc="0" normalizeH="0" noProof="0" smtClean="0">
                                  <a:ln>
                                    <a:noFill/>
                                  </a:ln>
                                  <a:solidFill>
                                    <a:schemeClr val="accent1">
                                      <a:lumMod val="75000"/>
                                    </a:schemeClr>
                                  </a:solidFill>
                                  <a:effectLst/>
                                  <a:uLnTx/>
                                  <a:uFillTx/>
                                  <a:latin typeface="Cambria Math" panose="02040503050406030204" pitchFamily="18" charset="0"/>
                                  <a:ea typeface="Cambria Math" panose="02040503050406030204" pitchFamily="18" charset="0"/>
                                </a:rPr>
                                <m:t>𝑎</m:t>
                              </m:r>
                              <m:r>
                                <a:rPr kumimoji="0" lang="en-US" sz="1500" b="0" i="1" u="none" strike="noStrike" kern="1200" cap="none" spc="0" normalizeH="0" noProof="0" smtClean="0">
                                  <a:ln>
                                    <a:noFill/>
                                  </a:ln>
                                  <a:solidFill>
                                    <a:schemeClr val="accent1">
                                      <a:lumMod val="75000"/>
                                    </a:schemeClr>
                                  </a:solidFill>
                                  <a:effectLst/>
                                  <a:uLnTx/>
                                  <a:uFillTx/>
                                  <a:latin typeface="Cambria Math" panose="02040503050406030204" pitchFamily="18" charset="0"/>
                                  <a:ea typeface="Cambria Math" panose="02040503050406030204" pitchFamily="18" charset="0"/>
                                </a:rPr>
                                <m:t>−</m:t>
                              </m:r>
                              <m:r>
                                <a:rPr kumimoji="0" lang="en-US" sz="1500" b="0" i="1" u="none" strike="noStrike" kern="1200" cap="none" spc="0" normalizeH="0" noProof="0" smtClean="0">
                                  <a:ln>
                                    <a:noFill/>
                                  </a:ln>
                                  <a:solidFill>
                                    <a:schemeClr val="accent1">
                                      <a:lumMod val="75000"/>
                                    </a:schemeClr>
                                  </a:solidFill>
                                  <a:effectLst/>
                                  <a:uLnTx/>
                                  <a:uFillTx/>
                                  <a:latin typeface="Cambria Math" panose="02040503050406030204" pitchFamily="18" charset="0"/>
                                  <a:ea typeface="Cambria Math" panose="02040503050406030204" pitchFamily="18" charset="0"/>
                                </a:rPr>
                                <m:t>𝑏</m:t>
                              </m:r>
                            </m:e>
                          </m:nary>
                        </m:den>
                      </m:f>
                    </m:oMath>
                  </a14:m>
                  <a:r>
                    <a:rPr kumimoji="0" lang="en-GB" sz="1500" b="0" i="0" u="none" strike="noStrike" kern="1200" cap="none" spc="0" normalizeH="0" noProof="0" dirty="0" smtClean="0">
                      <a:ln>
                        <a:noFill/>
                      </a:ln>
                      <a:solidFill>
                        <a:schemeClr val="accent1">
                          <a:lumMod val="75000"/>
                        </a:schemeClr>
                      </a:solidFill>
                      <a:effectLst/>
                      <a:uLnTx/>
                      <a:uFillTx/>
                      <a:latin typeface="+mn-lt"/>
                    </a:rPr>
                    <a:t>)(µt</a:t>
                  </a:r>
                  <a:r>
                    <a:rPr kumimoji="0" lang="en-GB" sz="1500" b="0" i="0" u="none" strike="noStrike" kern="1200" cap="none" spc="0" normalizeH="0" baseline="-25000" noProof="0" dirty="0" smtClean="0">
                      <a:ln>
                        <a:noFill/>
                      </a:ln>
                      <a:solidFill>
                        <a:schemeClr val="accent1">
                          <a:lumMod val="75000"/>
                        </a:schemeClr>
                      </a:solidFill>
                      <a:effectLst/>
                      <a:uLnTx/>
                      <a:uFillTx/>
                      <a:latin typeface="+mn-lt"/>
                    </a:rPr>
                    <a:t>a-b</a:t>
                  </a:r>
                  <a:r>
                    <a:rPr lang="en-GB" sz="1500" dirty="0" smtClean="0">
                      <a:solidFill>
                        <a:schemeClr val="accent1">
                          <a:lumMod val="75000"/>
                        </a:schemeClr>
                      </a:solidFill>
                      <a:latin typeface="+mn-lt"/>
                    </a:rPr>
                    <a:t>), where a &amp; b are the polygon. We can </a:t>
                  </a:r>
                  <a:r>
                    <a:rPr kumimoji="0" lang="en-GB" sz="1500" b="0" i="0" u="none" strike="noStrike" kern="1200" cap="none" spc="0" normalizeH="0" noProof="0" dirty="0" smtClean="0">
                      <a:ln>
                        <a:noFill/>
                      </a:ln>
                      <a:solidFill>
                        <a:schemeClr val="accent1">
                          <a:lumMod val="75000"/>
                        </a:schemeClr>
                      </a:solidFill>
                      <a:effectLst/>
                      <a:uLnTx/>
                      <a:uFillTx/>
                      <a:latin typeface="+mn-lt"/>
                    </a:rPr>
                    <a:t>find the shortest path of the graph from one polygon to another by summing up the average arrival time along the predicted path. This will serve as the baseline ETA and will be used as a feature in the next stage.</a:t>
                  </a:r>
                </a:p>
                <a:p>
                  <a:pPr marL="0" marR="0" lvl="0" indent="0" algn="just" defTabSz="914217" rtl="0" eaLnBrk="1" fontAlgn="auto" latinLnBrk="0" hangingPunct="1">
                    <a:lnSpc>
                      <a:spcPct val="110000"/>
                    </a:lnSpc>
                    <a:spcBef>
                      <a:spcPts val="0"/>
                    </a:spcBef>
                    <a:spcAft>
                      <a:spcPts val="300"/>
                    </a:spcAft>
                    <a:buClrTx/>
                    <a:buSzTx/>
                    <a:buFont typeface="Arial" panose="020B0604020202020204" pitchFamily="34" charset="0"/>
                    <a:buNone/>
                    <a:tabLst/>
                    <a:defRPr/>
                  </a:pPr>
                  <a:endParaRPr kumimoji="0" lang="en-GB" sz="1500" b="0" i="0" u="none" strike="noStrike" kern="1200" cap="none" spc="0" normalizeH="0" baseline="0" noProof="0" dirty="0">
                    <a:ln>
                      <a:noFill/>
                    </a:ln>
                    <a:solidFill>
                      <a:srgbClr val="00B050"/>
                    </a:solidFill>
                    <a:effectLst/>
                    <a:uLnTx/>
                    <a:uFillTx/>
                    <a:latin typeface="+mn-lt"/>
                  </a:endParaRPr>
                </a:p>
              </p:txBody>
            </p:sp>
          </mc:Choice>
          <mc:Fallback xmlns="">
            <p:sp>
              <p:nvSpPr>
                <p:cNvPr id="40" name="Text Placeholder 14"/>
                <p:cNvSpPr txBox="1">
                  <a:spLocks noRot="1" noChangeAspect="1" noMove="1" noResize="1" noEditPoints="1" noAdjustHandles="1" noChangeArrowheads="1" noChangeShapeType="1" noTextEdit="1"/>
                </p:cNvSpPr>
                <p:nvPr/>
              </p:nvSpPr>
              <p:spPr>
                <a:xfrm>
                  <a:off x="3520679" y="3442431"/>
                  <a:ext cx="3813307" cy="3151223"/>
                </a:xfrm>
                <a:prstGeom prst="rect">
                  <a:avLst/>
                </a:prstGeom>
                <a:blipFill rotWithShape="1">
                  <a:blip r:embed="rId4"/>
                  <a:stretch>
                    <a:fillRect l="-412" r="-412"/>
                  </a:stretch>
                </a:blipFill>
              </p:spPr>
              <p:txBody>
                <a:bodyPr/>
                <a:lstStyle/>
                <a:p>
                  <a:r>
                    <a:rPr lang="en-MY" sz="1500">
                      <a:noFill/>
                    </a:rPr>
                    <a:t> </a:t>
                  </a:r>
                  <a:endParaRPr lang="en-MY" sz="1500">
                    <a:noFill/>
                  </a:endParaRPr>
                </a:p>
              </p:txBody>
            </p:sp>
          </mc:Fallback>
        </mc:AlternateContent>
        <p:sp>
          <p:nvSpPr>
            <p:cNvPr id="41" name="Text Placeholder 13"/>
            <p:cNvSpPr txBox="1"/>
            <p:nvPr/>
          </p:nvSpPr>
          <p:spPr>
            <a:xfrm>
              <a:off x="8080357" y="2632094"/>
              <a:ext cx="1901023" cy="574998"/>
            </a:xfrm>
            <a:prstGeom prst="rect">
              <a:avLst/>
            </a:prstGeom>
          </p:spPr>
          <p:txBody>
            <a:bodyPr vert="horz" lIns="91422" tIns="45711" rIns="91422" bIns="45711" rtlCol="0" anchor="t">
              <a:noAutofit/>
            </a:bodyPr>
            <a:lstStyle>
              <a:lvl1pPr marL="0" indent="0" algn="ctr" defTabSz="1828165" rtl="0" eaLnBrk="1" latinLnBrk="0" hangingPunct="1">
                <a:lnSpc>
                  <a:spcPct val="110000"/>
                </a:lnSpc>
                <a:spcBef>
                  <a:spcPts val="0"/>
                </a:spcBef>
                <a:spcAft>
                  <a:spcPts val="600"/>
                </a:spcAft>
                <a:buFont typeface="Arial" panose="020B0604020202020204" pitchFamily="34" charset="0"/>
                <a:buNone/>
                <a:defRPr lang="en-US" sz="3200" b="0" i="0" kern="1200">
                  <a:solidFill>
                    <a:schemeClr val="accent1"/>
                  </a:solidFill>
                  <a:effectLst/>
                  <a:latin typeface="Arial" panose="020B0604020202020204" pitchFamily="34" charset="0"/>
                  <a:ea typeface="Open Sans" charset="0"/>
                  <a:cs typeface="Arial" panose="020B0604020202020204" pitchFamily="34" charset="0"/>
                </a:defRPr>
              </a:lvl1pPr>
              <a:lvl2pPr marL="1371600" indent="-457200" algn="l" defTabSz="1828165" rtl="0" eaLnBrk="1" latinLnBrk="0" hangingPunct="1">
                <a:lnSpc>
                  <a:spcPct val="110000"/>
                </a:lnSpc>
                <a:spcBef>
                  <a:spcPts val="0"/>
                </a:spcBef>
                <a:spcAft>
                  <a:spcPts val="600"/>
                </a:spcAft>
                <a:buFont typeface="Arial" panose="020B0604020202020204" pitchFamily="34" charset="0"/>
                <a:buChar char="•"/>
                <a:defRPr lang="en-US" sz="2800" b="0" i="0" kern="1200" dirty="0" smtClean="0">
                  <a:solidFill>
                    <a:schemeClr val="tx1">
                      <a:lumMod val="75000"/>
                    </a:schemeClr>
                  </a:solidFill>
                  <a:effectLst/>
                  <a:latin typeface="Arial" panose="020B0604020202020204" pitchFamily="34" charset="0"/>
                  <a:ea typeface="Open Sans" charset="0"/>
                  <a:cs typeface="Arial" panose="020B0604020202020204" pitchFamily="34" charset="0"/>
                </a:defRPr>
              </a:lvl2pPr>
              <a:lvl3pPr marL="2285365" indent="-457200" algn="l" defTabSz="1828165" rtl="0" eaLnBrk="1" latinLnBrk="0" hangingPunct="1">
                <a:lnSpc>
                  <a:spcPct val="110000"/>
                </a:lnSpc>
                <a:spcBef>
                  <a:spcPts val="0"/>
                </a:spcBef>
                <a:spcAft>
                  <a:spcPts val="600"/>
                </a:spcAft>
                <a:buFont typeface="Arial" panose="020B0604020202020204" pitchFamily="34" charset="0"/>
                <a:buChar char="•"/>
                <a:defRPr lang="en-US" sz="2800" b="0" i="0" kern="1200" dirty="0" smtClean="0">
                  <a:solidFill>
                    <a:schemeClr val="tx1">
                      <a:lumMod val="75000"/>
                    </a:schemeClr>
                  </a:solidFill>
                  <a:effectLst/>
                  <a:latin typeface="Arial" panose="020B0604020202020204" pitchFamily="34" charset="0"/>
                  <a:ea typeface="Open Sans" charset="0"/>
                  <a:cs typeface="Arial" panose="020B0604020202020204" pitchFamily="34" charset="0"/>
                </a:defRPr>
              </a:lvl3pPr>
              <a:lvl4pPr marL="3199765" indent="-457200" algn="l" defTabSz="1828165" rtl="0" eaLnBrk="1" latinLnBrk="0" hangingPunct="1">
                <a:lnSpc>
                  <a:spcPct val="110000"/>
                </a:lnSpc>
                <a:spcBef>
                  <a:spcPts val="0"/>
                </a:spcBef>
                <a:spcAft>
                  <a:spcPts val="600"/>
                </a:spcAft>
                <a:buFont typeface="Arial" panose="020B0604020202020204" pitchFamily="34" charset="0"/>
                <a:buChar char="•"/>
                <a:defRPr lang="en-US" sz="2800" b="0" i="0" kern="1200" dirty="0" smtClean="0">
                  <a:solidFill>
                    <a:schemeClr val="tx1">
                      <a:lumMod val="75000"/>
                    </a:schemeClr>
                  </a:solidFill>
                  <a:effectLst/>
                  <a:latin typeface="Arial" panose="020B0604020202020204" pitchFamily="34" charset="0"/>
                  <a:ea typeface="Open Sans" charset="0"/>
                  <a:cs typeface="Arial" panose="020B0604020202020204" pitchFamily="34" charset="0"/>
                </a:defRPr>
              </a:lvl4pPr>
              <a:lvl5pPr marL="4114165" indent="-457200" algn="l" defTabSz="1828165" rtl="0" eaLnBrk="1" latinLnBrk="0" hangingPunct="1">
                <a:lnSpc>
                  <a:spcPct val="110000"/>
                </a:lnSpc>
                <a:spcBef>
                  <a:spcPts val="0"/>
                </a:spcBef>
                <a:spcAft>
                  <a:spcPts val="600"/>
                </a:spcAft>
                <a:buFont typeface="Arial" panose="020B0604020202020204" pitchFamily="34" charset="0"/>
                <a:buChar char="•"/>
                <a:defRPr lang="en-US" sz="2800" b="0" i="0" kern="1200" dirty="0">
                  <a:solidFill>
                    <a:schemeClr val="tx1">
                      <a:lumMod val="75000"/>
                    </a:schemeClr>
                  </a:solidFill>
                  <a:effectLst/>
                  <a:latin typeface="Arial" panose="020B0604020202020204" pitchFamily="34" charset="0"/>
                  <a:ea typeface="Open Sans" charset="0"/>
                  <a:cs typeface="Arial" panose="020B0604020202020204" pitchFamily="34" charset="0"/>
                </a:defRPr>
              </a:lvl5pPr>
              <a:lvl6pPr marL="5027930" indent="-457200" algn="l" defTabSz="1828165"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2330" indent="-457200" algn="l" defTabSz="1828165"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6730" indent="-457200" algn="l" defTabSz="1828165"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1130" indent="-457200" algn="l" defTabSz="1828165"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marL="0" marR="0" lvl="0" indent="0" algn="ctr" defTabSz="914400" rtl="0" eaLnBrk="1" fontAlgn="auto" latinLnBrk="0" hangingPunct="1">
                <a:lnSpc>
                  <a:spcPct val="110000"/>
                </a:lnSpc>
                <a:spcBef>
                  <a:spcPts val="0"/>
                </a:spcBef>
                <a:spcAft>
                  <a:spcPts val="300"/>
                </a:spcAft>
                <a:buClrTx/>
                <a:buSzTx/>
                <a:buFont typeface="Arial" panose="020B0604020202020204" pitchFamily="34" charset="0"/>
                <a:buNone/>
                <a:defRPr/>
              </a:pPr>
              <a:r>
                <a:rPr kumimoji="0" lang="en-GB" sz="1600" b="0" i="0" u="none" strike="noStrike" kern="1200" cap="none" spc="0" normalizeH="0" baseline="0" noProof="0" dirty="0" smtClean="0">
                  <a:ln>
                    <a:noFill/>
                  </a:ln>
                  <a:solidFill>
                    <a:srgbClr val="B0013A"/>
                  </a:solidFill>
                  <a:effectLst/>
                  <a:uLnTx/>
                  <a:uFillTx/>
                  <a:latin typeface="Arial" panose="020B0604020202020204" pitchFamily="34" charset="0"/>
                  <a:cs typeface="Arial" panose="020B0604020202020204" pitchFamily="34" charset="0"/>
                </a:rPr>
                <a:t>Feature Engineering and</a:t>
              </a:r>
              <a:r>
                <a:rPr kumimoji="0" lang="en-GB" sz="1600" b="0" i="0" u="none" strike="noStrike" kern="1200" cap="none" spc="0" normalizeH="0" noProof="0" dirty="0" smtClean="0">
                  <a:ln>
                    <a:noFill/>
                  </a:ln>
                  <a:solidFill>
                    <a:srgbClr val="B0013A"/>
                  </a:solidFill>
                  <a:effectLst/>
                  <a:uLnTx/>
                  <a:uFillTx/>
                  <a:latin typeface="Arial" panose="020B0604020202020204" pitchFamily="34" charset="0"/>
                  <a:cs typeface="Arial" panose="020B0604020202020204" pitchFamily="34" charset="0"/>
                </a:rPr>
                <a:t> Modelling</a:t>
              </a:r>
              <a:endParaRPr kumimoji="0" lang="en-GB" sz="1600" b="0" i="0" u="none" strike="noStrike" kern="1200" cap="none" spc="0" normalizeH="0" baseline="0" noProof="0" dirty="0">
                <a:ln>
                  <a:noFill/>
                </a:ln>
                <a:solidFill>
                  <a:srgbClr val="B0013A"/>
                </a:solidFill>
                <a:effectLst/>
                <a:uLnTx/>
                <a:uFillTx/>
                <a:latin typeface="Arial" panose="020B0604020202020204" pitchFamily="34" charset="0"/>
                <a:cs typeface="Arial" panose="020B0604020202020204" pitchFamily="34" charset="0"/>
              </a:endParaRPr>
            </a:p>
          </p:txBody>
        </p:sp>
        <p:sp>
          <p:nvSpPr>
            <p:cNvPr id="42" name="Text Placeholder 14"/>
            <p:cNvSpPr txBox="1"/>
            <p:nvPr/>
          </p:nvSpPr>
          <p:spPr>
            <a:xfrm>
              <a:off x="7554802" y="3442431"/>
              <a:ext cx="3122434" cy="2683613"/>
            </a:xfrm>
            <a:prstGeom prst="rect">
              <a:avLst/>
            </a:prstGeom>
          </p:spPr>
          <p:txBody>
            <a:bodyPr vert="horz" lIns="91422" tIns="45711" rIns="91422" bIns="45711" rtlCol="0">
              <a:noAutofit/>
            </a:bodyPr>
            <a:lstStyle>
              <a:lvl1pPr marL="0" indent="0" algn="ctr" defTabSz="1828165" rtl="0" eaLnBrk="1" latinLnBrk="0" hangingPunct="1">
                <a:lnSpc>
                  <a:spcPct val="110000"/>
                </a:lnSpc>
                <a:spcBef>
                  <a:spcPts val="0"/>
                </a:spcBef>
                <a:spcAft>
                  <a:spcPts val="600"/>
                </a:spcAft>
                <a:buFont typeface="Arial" panose="020B0604020202020204" pitchFamily="34" charset="0"/>
                <a:buNone/>
                <a:defRPr lang="en-US" sz="2800" b="0" i="0" kern="1200">
                  <a:solidFill>
                    <a:schemeClr val="tx1">
                      <a:lumMod val="75000"/>
                    </a:schemeClr>
                  </a:solidFill>
                  <a:effectLst/>
                  <a:latin typeface="Arial" panose="020B0604020202020204" pitchFamily="34" charset="0"/>
                  <a:ea typeface="Open Sans" charset="0"/>
                  <a:cs typeface="Arial" panose="020B0604020202020204" pitchFamily="34" charset="0"/>
                </a:defRPr>
              </a:lvl1pPr>
              <a:lvl2pPr marL="1371600" indent="-457200" algn="l" defTabSz="1828165" rtl="0" eaLnBrk="1" latinLnBrk="0" hangingPunct="1">
                <a:lnSpc>
                  <a:spcPct val="110000"/>
                </a:lnSpc>
                <a:spcBef>
                  <a:spcPts val="0"/>
                </a:spcBef>
                <a:spcAft>
                  <a:spcPts val="600"/>
                </a:spcAft>
                <a:buFont typeface="Arial" panose="020B0604020202020204" pitchFamily="34" charset="0"/>
                <a:buChar char="•"/>
                <a:defRPr lang="en-US" sz="2800" b="0" i="0" kern="1200" dirty="0" smtClean="0">
                  <a:solidFill>
                    <a:schemeClr val="tx1">
                      <a:lumMod val="75000"/>
                    </a:schemeClr>
                  </a:solidFill>
                  <a:effectLst/>
                  <a:latin typeface="Arial" panose="020B0604020202020204" pitchFamily="34" charset="0"/>
                  <a:ea typeface="Open Sans" charset="0"/>
                  <a:cs typeface="Arial" panose="020B0604020202020204" pitchFamily="34" charset="0"/>
                </a:defRPr>
              </a:lvl2pPr>
              <a:lvl3pPr marL="2285365" indent="-457200" algn="l" defTabSz="1828165" rtl="0" eaLnBrk="1" latinLnBrk="0" hangingPunct="1">
                <a:lnSpc>
                  <a:spcPct val="110000"/>
                </a:lnSpc>
                <a:spcBef>
                  <a:spcPts val="0"/>
                </a:spcBef>
                <a:spcAft>
                  <a:spcPts val="600"/>
                </a:spcAft>
                <a:buFont typeface="Arial" panose="020B0604020202020204" pitchFamily="34" charset="0"/>
                <a:buChar char="•"/>
                <a:defRPr lang="en-US" sz="2800" b="0" i="0" kern="1200" dirty="0" smtClean="0">
                  <a:solidFill>
                    <a:schemeClr val="tx1">
                      <a:lumMod val="75000"/>
                    </a:schemeClr>
                  </a:solidFill>
                  <a:effectLst/>
                  <a:latin typeface="Arial" panose="020B0604020202020204" pitchFamily="34" charset="0"/>
                  <a:ea typeface="Open Sans" charset="0"/>
                  <a:cs typeface="Arial" panose="020B0604020202020204" pitchFamily="34" charset="0"/>
                </a:defRPr>
              </a:lvl3pPr>
              <a:lvl4pPr marL="3199765" indent="-457200" algn="l" defTabSz="1828165" rtl="0" eaLnBrk="1" latinLnBrk="0" hangingPunct="1">
                <a:lnSpc>
                  <a:spcPct val="110000"/>
                </a:lnSpc>
                <a:spcBef>
                  <a:spcPts val="0"/>
                </a:spcBef>
                <a:spcAft>
                  <a:spcPts val="600"/>
                </a:spcAft>
                <a:buFont typeface="Arial" panose="020B0604020202020204" pitchFamily="34" charset="0"/>
                <a:buChar char="•"/>
                <a:defRPr lang="en-US" sz="2800" b="0" i="0" kern="1200" dirty="0" smtClean="0">
                  <a:solidFill>
                    <a:schemeClr val="tx1">
                      <a:lumMod val="75000"/>
                    </a:schemeClr>
                  </a:solidFill>
                  <a:effectLst/>
                  <a:latin typeface="Arial" panose="020B0604020202020204" pitchFamily="34" charset="0"/>
                  <a:ea typeface="Open Sans" charset="0"/>
                  <a:cs typeface="Arial" panose="020B0604020202020204" pitchFamily="34" charset="0"/>
                </a:defRPr>
              </a:lvl4pPr>
              <a:lvl5pPr marL="4114165" indent="-457200" algn="l" defTabSz="1828165" rtl="0" eaLnBrk="1" latinLnBrk="0" hangingPunct="1">
                <a:lnSpc>
                  <a:spcPct val="110000"/>
                </a:lnSpc>
                <a:spcBef>
                  <a:spcPts val="0"/>
                </a:spcBef>
                <a:spcAft>
                  <a:spcPts val="600"/>
                </a:spcAft>
                <a:buFont typeface="Arial" panose="020B0604020202020204" pitchFamily="34" charset="0"/>
                <a:buChar char="•"/>
                <a:defRPr lang="en-US" sz="2800" b="0" i="0" kern="1200" dirty="0">
                  <a:solidFill>
                    <a:schemeClr val="tx1">
                      <a:lumMod val="75000"/>
                    </a:schemeClr>
                  </a:solidFill>
                  <a:effectLst/>
                  <a:latin typeface="Arial" panose="020B0604020202020204" pitchFamily="34" charset="0"/>
                  <a:ea typeface="Open Sans" charset="0"/>
                  <a:cs typeface="Arial" panose="020B0604020202020204" pitchFamily="34" charset="0"/>
                </a:defRPr>
              </a:lvl5pPr>
              <a:lvl6pPr marL="5027930" indent="-457200" algn="l" defTabSz="1828165"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2330" indent="-457200" algn="l" defTabSz="1828165"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6730" indent="-457200" algn="l" defTabSz="1828165"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1130" indent="-457200" algn="l" defTabSz="1828165"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marL="285750" marR="0" lvl="0" indent="-285750" algn="just" defTabSz="914400" rtl="0" eaLnBrk="1" fontAlgn="auto" latinLnBrk="0" hangingPunct="1">
                <a:lnSpc>
                  <a:spcPct val="110000"/>
                </a:lnSpc>
                <a:spcBef>
                  <a:spcPts val="0"/>
                </a:spcBef>
                <a:spcAft>
                  <a:spcPts val="300"/>
                </a:spcAft>
                <a:buClrTx/>
                <a:buSzTx/>
                <a:buFont typeface="Arial" panose="020B0604020202020204" pitchFamily="34" charset="0"/>
                <a:buChar char="•"/>
                <a:defRPr/>
              </a:pPr>
              <a:r>
                <a:rPr kumimoji="0" lang="en-GB" sz="1500" b="0" i="0" u="none" strike="noStrike" kern="1200" cap="none" spc="0" normalizeH="0" baseline="0" noProof="0" dirty="0" smtClean="0">
                  <a:ln>
                    <a:noFill/>
                  </a:ln>
                  <a:solidFill>
                    <a:schemeClr val="accent1">
                      <a:lumMod val="75000"/>
                    </a:schemeClr>
                  </a:solidFill>
                  <a:effectLst/>
                  <a:uLnTx/>
                  <a:uFillTx/>
                  <a:latin typeface="+mn-lt"/>
                </a:rPr>
                <a:t>Use various network</a:t>
              </a:r>
              <a:r>
                <a:rPr kumimoji="0" lang="en-GB" sz="1500" b="0" i="0" u="none" strike="noStrike" kern="1200" cap="none" spc="0" normalizeH="0" noProof="0" dirty="0" smtClean="0">
                  <a:ln>
                    <a:noFill/>
                  </a:ln>
                  <a:solidFill>
                    <a:schemeClr val="accent1">
                      <a:lumMod val="75000"/>
                    </a:schemeClr>
                  </a:solidFill>
                  <a:effectLst/>
                  <a:uLnTx/>
                  <a:uFillTx/>
                  <a:latin typeface="+mn-lt"/>
                </a:rPr>
                <a:t> metrics (</a:t>
              </a:r>
              <a:r>
                <a:rPr kumimoji="0" lang="en-GB" sz="1500" b="0" i="0" u="none" strike="noStrike" kern="1200" cap="none" spc="0" normalizeH="0" noProof="0" dirty="0" err="1" smtClean="0">
                  <a:ln>
                    <a:noFill/>
                  </a:ln>
                  <a:solidFill>
                    <a:schemeClr val="accent1">
                      <a:lumMod val="75000"/>
                    </a:schemeClr>
                  </a:solidFill>
                  <a:effectLst/>
                  <a:uLnTx/>
                  <a:uFillTx/>
                  <a:latin typeface="+mn-lt"/>
                </a:rPr>
                <a:t>eg</a:t>
              </a:r>
              <a:r>
                <a:rPr kumimoji="0" lang="en-GB" sz="1500" b="0" i="0" u="none" strike="noStrike" kern="1200" cap="none" spc="0" normalizeH="0" noProof="0" dirty="0" smtClean="0">
                  <a:ln>
                    <a:noFill/>
                  </a:ln>
                  <a:solidFill>
                    <a:schemeClr val="accent1">
                      <a:lumMod val="75000"/>
                    </a:schemeClr>
                  </a:solidFill>
                  <a:effectLst/>
                  <a:uLnTx/>
                  <a:uFillTx/>
                  <a:latin typeface="+mn-lt"/>
                </a:rPr>
                <a:t>: Centrality)</a:t>
              </a:r>
              <a:r>
                <a:rPr lang="en-GB" sz="1500" dirty="0" smtClean="0">
                  <a:solidFill>
                    <a:schemeClr val="accent1">
                      <a:lumMod val="75000"/>
                    </a:schemeClr>
                  </a:solidFill>
                  <a:latin typeface="+mn-lt"/>
                </a:rPr>
                <a:t> to model the incoming and outgoing vertex to  approximate the traffic conditions.</a:t>
              </a:r>
            </a:p>
            <a:p>
              <a:pPr marL="285750" marR="0" lvl="0" indent="-285750" algn="just" defTabSz="914400" rtl="0" eaLnBrk="1" fontAlgn="auto" latinLnBrk="0" hangingPunct="1">
                <a:lnSpc>
                  <a:spcPct val="110000"/>
                </a:lnSpc>
                <a:spcBef>
                  <a:spcPts val="0"/>
                </a:spcBef>
                <a:spcAft>
                  <a:spcPts val="300"/>
                </a:spcAft>
                <a:buClrTx/>
                <a:buSzTx/>
                <a:buFont typeface="Arial" panose="020B0604020202020204" pitchFamily="34" charset="0"/>
                <a:buChar char="•"/>
                <a:defRPr/>
              </a:pPr>
              <a:r>
                <a:rPr lang="en-GB" sz="1500" dirty="0" smtClean="0">
                  <a:solidFill>
                    <a:schemeClr val="accent1">
                      <a:lumMod val="75000"/>
                    </a:schemeClr>
                  </a:solidFill>
                  <a:latin typeface="+mn-lt"/>
                </a:rPr>
                <a:t>The metrics are</a:t>
              </a:r>
              <a:r>
                <a:rPr lang="en-GB" sz="1500" dirty="0">
                  <a:solidFill>
                    <a:schemeClr val="accent1">
                      <a:lumMod val="75000"/>
                    </a:schemeClr>
                  </a:solidFill>
                  <a:latin typeface="+mn-lt"/>
                </a:rPr>
                <a:t> </a:t>
              </a:r>
              <a:r>
                <a:rPr lang="en-GB" sz="1500" dirty="0" smtClean="0">
                  <a:solidFill>
                    <a:schemeClr val="accent1">
                      <a:lumMod val="75000"/>
                    </a:schemeClr>
                  </a:solidFill>
                  <a:latin typeface="+mn-lt"/>
                </a:rPr>
                <a:t>used as features together with ETA from previous stage, alongside with other variables such as hour and day to construct the training model.</a:t>
              </a:r>
              <a:endParaRPr kumimoji="0" lang="en-GB" sz="1500" b="0" i="0" u="none" strike="noStrike" kern="1200" cap="none" spc="0" normalizeH="0" baseline="0" noProof="0" dirty="0">
                <a:ln>
                  <a:noFill/>
                </a:ln>
                <a:solidFill>
                  <a:schemeClr val="accent1">
                    <a:lumMod val="75000"/>
                  </a:schemeClr>
                </a:solidFill>
                <a:effectLst/>
                <a:uLnTx/>
                <a:uFillTx/>
                <a:latin typeface="+mn-lt"/>
              </a:endParaRPr>
            </a:p>
          </p:txBody>
        </p:sp>
        <p:cxnSp>
          <p:nvCxnSpPr>
            <p:cNvPr id="55" name="Straight Connector 54"/>
            <p:cNvCxnSpPr/>
            <p:nvPr/>
          </p:nvCxnSpPr>
          <p:spPr>
            <a:xfrm>
              <a:off x="3366048" y="2667054"/>
              <a:ext cx="0" cy="2769246"/>
            </a:xfrm>
            <a:prstGeom prst="line">
              <a:avLst/>
            </a:prstGeom>
            <a:noFill/>
            <a:ln w="6350" cap="flat" cmpd="sng" algn="ctr">
              <a:solidFill>
                <a:srgbClr val="B0013A"/>
              </a:solidFill>
              <a:prstDash val="solid"/>
              <a:miter lim="800000"/>
            </a:ln>
            <a:effectLst/>
          </p:spPr>
        </p:cxnSp>
        <p:cxnSp>
          <p:nvCxnSpPr>
            <p:cNvPr id="56" name="Straight Connector 55"/>
            <p:cNvCxnSpPr/>
            <p:nvPr/>
          </p:nvCxnSpPr>
          <p:spPr>
            <a:xfrm>
              <a:off x="7429653" y="2697534"/>
              <a:ext cx="0" cy="2769246"/>
            </a:xfrm>
            <a:prstGeom prst="line">
              <a:avLst/>
            </a:prstGeom>
            <a:noFill/>
            <a:ln w="6350" cap="flat" cmpd="sng" algn="ctr">
              <a:solidFill>
                <a:srgbClr val="B0013A"/>
              </a:solidFill>
              <a:prstDash val="solid"/>
              <a:miter lim="800000"/>
            </a:ln>
            <a:effectLst/>
          </p:spPr>
        </p:cxnSp>
        <p:pic>
          <p:nvPicPr>
            <p:cNvPr id="63" name="Graphic 61"/>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tretch>
              <a:fillRect/>
            </a:stretch>
          </p:blipFill>
          <p:spPr>
            <a:xfrm>
              <a:off x="10504889" y="2400666"/>
              <a:ext cx="306000" cy="306000"/>
            </a:xfrm>
            <a:prstGeom prst="rect">
              <a:avLst/>
            </a:prstGeom>
          </p:spPr>
        </p:pic>
      </p:grpSp>
      <p:pic>
        <p:nvPicPr>
          <p:cNvPr id="3" name="Picture 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27541" y="1258105"/>
            <a:ext cx="1156285" cy="1156285"/>
          </a:xfrm>
          <a:prstGeom prst="rect">
            <a:avLst/>
          </a:prstGeom>
        </p:spPr>
      </p:pic>
      <p:pic>
        <p:nvPicPr>
          <p:cNvPr id="8" name="Picture 7"/>
          <p:cNvPicPr>
            <a:picLocks noChangeAspect="1"/>
          </p:cNvPicPr>
          <p:nvPr/>
        </p:nvPicPr>
        <p:blipFill rotWithShape="1">
          <a:blip r:embed="rId8" cstate="print">
            <a:extLst>
              <a:ext uri="{28A0092B-C50C-407E-A947-70E740481C1C}">
                <a14:useLocalDpi xmlns:a14="http://schemas.microsoft.com/office/drawing/2010/main" val="0"/>
              </a:ext>
            </a:extLst>
          </a:blip>
          <a:srcRect b="7606"/>
          <a:stretch>
            <a:fillRect/>
          </a:stretch>
        </p:blipFill>
        <p:spPr>
          <a:xfrm>
            <a:off x="5236260" y="1244216"/>
            <a:ext cx="1236819" cy="1182640"/>
          </a:xfrm>
          <a:prstGeom prst="rect">
            <a:avLst/>
          </a:prstGeom>
          <a:ln>
            <a:noFill/>
          </a:ln>
          <a:effectLst>
            <a:softEdge rad="112500"/>
          </a:effectLst>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0" y="6155172"/>
            <a:ext cx="2617304" cy="60113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MY"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507556" y="-236358"/>
            <a:ext cx="11150600" cy="920336"/>
          </a:xfrm>
        </p:spPr>
        <p:txBody>
          <a:bodyPr/>
          <a:lstStyle/>
          <a:p>
            <a:r>
              <a:rPr lang="en-US" altLang="zh-CN" dirty="0" smtClean="0"/>
              <a:t>Detailed analytic workflow</a:t>
            </a:r>
            <a:endParaRPr lang="zh-CN" altLang="en-US" dirty="0"/>
          </a:p>
        </p:txBody>
      </p:sp>
      <p:sp>
        <p:nvSpPr>
          <p:cNvPr id="3" name="Slide Number Placeholder 2"/>
          <p:cNvSpPr>
            <a:spLocks noGrp="1"/>
          </p:cNvSpPr>
          <p:nvPr>
            <p:ph type="sldNum" sz="quarter" idx="12"/>
          </p:nvPr>
        </p:nvSpPr>
        <p:spPr/>
        <p:txBody>
          <a:bodyPr/>
          <a:lstStyle/>
          <a:p>
            <a:pPr rtl="0"/>
            <a:fld id="{9EC71654-96A5-4280-94F3-931C61A9F92C}" type="slidenum">
              <a:rPr lang="en-GB" noProof="0" smtClean="0"/>
              <a:t>7</a:t>
            </a:fld>
            <a:endParaRPr lang="en-GB" noProof="0" dirty="0"/>
          </a:p>
        </p:txBody>
      </p:sp>
      <p:grpSp>
        <p:nvGrpSpPr>
          <p:cNvPr id="477" name="Group 476"/>
          <p:cNvGrpSpPr/>
          <p:nvPr/>
        </p:nvGrpSpPr>
        <p:grpSpPr>
          <a:xfrm>
            <a:off x="6807193" y="1068311"/>
            <a:ext cx="3933106" cy="2945654"/>
            <a:chOff x="7149501" y="1336144"/>
            <a:chExt cx="3933106" cy="2945654"/>
          </a:xfrm>
        </p:grpSpPr>
        <p:sp>
          <p:nvSpPr>
            <p:cNvPr id="385" name="Hexagon 384"/>
            <p:cNvSpPr/>
            <p:nvPr/>
          </p:nvSpPr>
          <p:spPr>
            <a:xfrm>
              <a:off x="8456258" y="1417474"/>
              <a:ext cx="453081" cy="383195"/>
            </a:xfrm>
            <a:prstGeom prst="hexagon">
              <a:avLst/>
            </a:prstGeom>
            <a:solidFill>
              <a:srgbClr val="FFC000"/>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8" name="Hexagon 387"/>
            <p:cNvSpPr/>
            <p:nvPr/>
          </p:nvSpPr>
          <p:spPr>
            <a:xfrm>
              <a:off x="8682798" y="2455773"/>
              <a:ext cx="453081" cy="383195"/>
            </a:xfrm>
            <a:prstGeom prst="hexagon">
              <a:avLst/>
            </a:prstGeom>
            <a:solidFill>
              <a:srgbClr val="FFC000"/>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9" name="Hexagon 388"/>
            <p:cNvSpPr/>
            <p:nvPr/>
          </p:nvSpPr>
          <p:spPr>
            <a:xfrm>
              <a:off x="10015099" y="1336144"/>
              <a:ext cx="453081" cy="383195"/>
            </a:xfrm>
            <a:prstGeom prst="hexagon">
              <a:avLst/>
            </a:prstGeom>
            <a:solidFill>
              <a:srgbClr val="FFC000"/>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0" name="Hexagon 389"/>
            <p:cNvSpPr/>
            <p:nvPr/>
          </p:nvSpPr>
          <p:spPr>
            <a:xfrm>
              <a:off x="10629526" y="3898602"/>
              <a:ext cx="453081" cy="383195"/>
            </a:xfrm>
            <a:prstGeom prst="hexagon">
              <a:avLst/>
            </a:prstGeom>
            <a:solidFill>
              <a:srgbClr val="FFC000"/>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1" name="Hexagon 390"/>
            <p:cNvSpPr/>
            <p:nvPr/>
          </p:nvSpPr>
          <p:spPr>
            <a:xfrm>
              <a:off x="7149501" y="2149220"/>
              <a:ext cx="453081" cy="383195"/>
            </a:xfrm>
            <a:prstGeom prst="hexagon">
              <a:avLst/>
            </a:prstGeom>
            <a:solidFill>
              <a:srgbClr val="FFC000"/>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2" name="Hexagon 391"/>
            <p:cNvSpPr/>
            <p:nvPr/>
          </p:nvSpPr>
          <p:spPr>
            <a:xfrm>
              <a:off x="7874345" y="3227353"/>
              <a:ext cx="453081" cy="383195"/>
            </a:xfrm>
            <a:prstGeom prst="hexagon">
              <a:avLst/>
            </a:prstGeom>
            <a:solidFill>
              <a:srgbClr val="FFC000"/>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3" name="Hexagon 392"/>
            <p:cNvSpPr/>
            <p:nvPr/>
          </p:nvSpPr>
          <p:spPr>
            <a:xfrm>
              <a:off x="9101290" y="3318284"/>
              <a:ext cx="453081" cy="383195"/>
            </a:xfrm>
            <a:prstGeom prst="hexagon">
              <a:avLst/>
            </a:prstGeom>
            <a:solidFill>
              <a:srgbClr val="FFC000"/>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5" name="Straight Arrow Connector 394"/>
            <p:cNvCxnSpPr>
              <a:stCxn id="392" idx="4"/>
              <a:endCxn id="391" idx="1"/>
            </p:cNvCxnSpPr>
            <p:nvPr/>
          </p:nvCxnSpPr>
          <p:spPr>
            <a:xfrm flipH="1" flipV="1">
              <a:off x="7506783" y="2532415"/>
              <a:ext cx="463361" cy="69493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99" name="Straight Arrow Connector 398"/>
            <p:cNvCxnSpPr>
              <a:stCxn id="392" idx="5"/>
              <a:endCxn id="388" idx="3"/>
            </p:cNvCxnSpPr>
            <p:nvPr/>
          </p:nvCxnSpPr>
          <p:spPr>
            <a:xfrm flipV="1">
              <a:off x="8231627" y="2647371"/>
              <a:ext cx="451171" cy="57998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01" name="Straight Arrow Connector 400"/>
            <p:cNvCxnSpPr>
              <a:stCxn id="388" idx="2"/>
              <a:endCxn id="392" idx="0"/>
            </p:cNvCxnSpPr>
            <p:nvPr/>
          </p:nvCxnSpPr>
          <p:spPr>
            <a:xfrm flipH="1">
              <a:off x="8327426" y="2838968"/>
              <a:ext cx="451171" cy="57998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03" name="Straight Arrow Connector 402"/>
            <p:cNvCxnSpPr>
              <a:stCxn id="388" idx="5"/>
              <a:endCxn id="385" idx="1"/>
            </p:cNvCxnSpPr>
            <p:nvPr/>
          </p:nvCxnSpPr>
          <p:spPr>
            <a:xfrm flipH="1" flipV="1">
              <a:off x="8813540" y="1800669"/>
              <a:ext cx="226540" cy="65510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05" name="Straight Arrow Connector 404"/>
            <p:cNvCxnSpPr>
              <a:stCxn id="385" idx="0"/>
              <a:endCxn id="389" idx="3"/>
            </p:cNvCxnSpPr>
            <p:nvPr/>
          </p:nvCxnSpPr>
          <p:spPr>
            <a:xfrm flipV="1">
              <a:off x="8909339" y="1527742"/>
              <a:ext cx="1105760" cy="8133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13" name="Curved Connector 412"/>
            <p:cNvCxnSpPr>
              <a:stCxn id="391" idx="5"/>
              <a:endCxn id="389" idx="5"/>
            </p:cNvCxnSpPr>
            <p:nvPr/>
          </p:nvCxnSpPr>
          <p:spPr>
            <a:xfrm rot="5400000" flipH="1" flipV="1">
              <a:off x="8533044" y="309883"/>
              <a:ext cx="813076" cy="2865598"/>
            </a:xfrm>
            <a:prstGeom prst="curvedConnector3">
              <a:avLst>
                <a:gd name="adj1" fmla="val 128115"/>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16" name="Straight Arrow Connector 415"/>
            <p:cNvCxnSpPr>
              <a:stCxn id="389" idx="2"/>
              <a:endCxn id="393" idx="5"/>
            </p:cNvCxnSpPr>
            <p:nvPr/>
          </p:nvCxnSpPr>
          <p:spPr>
            <a:xfrm flipH="1">
              <a:off x="9458572" y="1719339"/>
              <a:ext cx="652326" cy="159894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18" name="Curved Connector 417"/>
            <p:cNvCxnSpPr>
              <a:stCxn id="390" idx="2"/>
              <a:endCxn id="391" idx="2"/>
            </p:cNvCxnSpPr>
            <p:nvPr/>
          </p:nvCxnSpPr>
          <p:spPr>
            <a:xfrm rot="5400000" flipH="1">
              <a:off x="8110622" y="1667094"/>
              <a:ext cx="1749382" cy="3480025"/>
            </a:xfrm>
            <a:prstGeom prst="curvedConnector3">
              <a:avLst>
                <a:gd name="adj1" fmla="val -13067"/>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30" name="Straight Arrow Connector 429"/>
            <p:cNvCxnSpPr>
              <a:stCxn id="393" idx="1"/>
              <a:endCxn id="390" idx="3"/>
            </p:cNvCxnSpPr>
            <p:nvPr/>
          </p:nvCxnSpPr>
          <p:spPr>
            <a:xfrm>
              <a:off x="9458572" y="3701479"/>
              <a:ext cx="1170954" cy="38872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32" name="Straight Arrow Connector 431"/>
            <p:cNvCxnSpPr>
              <a:stCxn id="390" idx="5"/>
              <a:endCxn id="388" idx="0"/>
            </p:cNvCxnSpPr>
            <p:nvPr/>
          </p:nvCxnSpPr>
          <p:spPr>
            <a:xfrm flipH="1" flipV="1">
              <a:off x="9135879" y="2647371"/>
              <a:ext cx="1850929" cy="125123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37" name="Straight Arrow Connector 436"/>
            <p:cNvCxnSpPr>
              <a:stCxn id="393" idx="4"/>
              <a:endCxn id="388" idx="1"/>
            </p:cNvCxnSpPr>
            <p:nvPr/>
          </p:nvCxnSpPr>
          <p:spPr>
            <a:xfrm flipH="1" flipV="1">
              <a:off x="9040080" y="2838968"/>
              <a:ext cx="157009" cy="47931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39" name="Straight Arrow Connector 438"/>
            <p:cNvCxnSpPr>
              <a:stCxn id="393" idx="3"/>
              <a:endCxn id="391" idx="0"/>
            </p:cNvCxnSpPr>
            <p:nvPr/>
          </p:nvCxnSpPr>
          <p:spPr>
            <a:xfrm flipH="1" flipV="1">
              <a:off x="7602582" y="2340818"/>
              <a:ext cx="1498708" cy="116906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450" name="TextBox 449"/>
            <p:cNvSpPr txBox="1"/>
            <p:nvPr/>
          </p:nvSpPr>
          <p:spPr>
            <a:xfrm>
              <a:off x="7209078" y="2156151"/>
              <a:ext cx="317716" cy="369332"/>
            </a:xfrm>
            <a:prstGeom prst="rect">
              <a:avLst/>
            </a:prstGeom>
            <a:noFill/>
          </p:spPr>
          <p:txBody>
            <a:bodyPr wrap="none" rtlCol="0">
              <a:spAutoFit/>
            </a:bodyPr>
            <a:lstStyle/>
            <a:p>
              <a:r>
                <a:rPr lang="en-US" altLang="zh-CN" dirty="0" smtClean="0"/>
                <a:t>A</a:t>
              </a:r>
              <a:endParaRPr lang="zh-CN" altLang="en-US" dirty="0"/>
            </a:p>
          </p:txBody>
        </p:sp>
        <p:sp>
          <p:nvSpPr>
            <p:cNvPr id="451" name="TextBox 450"/>
            <p:cNvSpPr txBox="1"/>
            <p:nvPr/>
          </p:nvSpPr>
          <p:spPr>
            <a:xfrm>
              <a:off x="10075665" y="1350007"/>
              <a:ext cx="317716" cy="369332"/>
            </a:xfrm>
            <a:prstGeom prst="rect">
              <a:avLst/>
            </a:prstGeom>
            <a:noFill/>
          </p:spPr>
          <p:txBody>
            <a:bodyPr wrap="none" rtlCol="0">
              <a:spAutoFit/>
            </a:bodyPr>
            <a:lstStyle/>
            <a:p>
              <a:r>
                <a:rPr lang="en-US" altLang="zh-CN" dirty="0" smtClean="0"/>
                <a:t>C</a:t>
              </a:r>
              <a:endParaRPr lang="zh-CN" altLang="en-US" dirty="0"/>
            </a:p>
          </p:txBody>
        </p:sp>
        <p:sp>
          <p:nvSpPr>
            <p:cNvPr id="452" name="TextBox 451"/>
            <p:cNvSpPr txBox="1"/>
            <p:nvPr/>
          </p:nvSpPr>
          <p:spPr>
            <a:xfrm>
              <a:off x="8523940" y="1419693"/>
              <a:ext cx="317716" cy="369332"/>
            </a:xfrm>
            <a:prstGeom prst="rect">
              <a:avLst/>
            </a:prstGeom>
            <a:noFill/>
          </p:spPr>
          <p:txBody>
            <a:bodyPr wrap="none" rtlCol="0">
              <a:spAutoFit/>
            </a:bodyPr>
            <a:lstStyle/>
            <a:p>
              <a:r>
                <a:rPr lang="en-US" altLang="zh-CN" dirty="0" smtClean="0"/>
                <a:t>B</a:t>
              </a:r>
              <a:endParaRPr lang="zh-CN" altLang="en-US" dirty="0"/>
            </a:p>
          </p:txBody>
        </p:sp>
        <p:sp>
          <p:nvSpPr>
            <p:cNvPr id="453" name="TextBox 452"/>
            <p:cNvSpPr txBox="1"/>
            <p:nvPr/>
          </p:nvSpPr>
          <p:spPr>
            <a:xfrm>
              <a:off x="8728377" y="2439639"/>
              <a:ext cx="327334" cy="369332"/>
            </a:xfrm>
            <a:prstGeom prst="rect">
              <a:avLst/>
            </a:prstGeom>
            <a:noFill/>
          </p:spPr>
          <p:txBody>
            <a:bodyPr wrap="none" rtlCol="0">
              <a:spAutoFit/>
            </a:bodyPr>
            <a:lstStyle/>
            <a:p>
              <a:r>
                <a:rPr lang="en-US" altLang="zh-CN" dirty="0" smtClean="0"/>
                <a:t>D</a:t>
              </a:r>
              <a:endParaRPr lang="zh-CN" altLang="en-US" dirty="0"/>
            </a:p>
          </p:txBody>
        </p:sp>
        <p:sp>
          <p:nvSpPr>
            <p:cNvPr id="454" name="TextBox 453"/>
            <p:cNvSpPr txBox="1"/>
            <p:nvPr/>
          </p:nvSpPr>
          <p:spPr>
            <a:xfrm>
              <a:off x="7930463" y="3234284"/>
              <a:ext cx="296876" cy="369332"/>
            </a:xfrm>
            <a:prstGeom prst="rect">
              <a:avLst/>
            </a:prstGeom>
            <a:noFill/>
          </p:spPr>
          <p:txBody>
            <a:bodyPr wrap="none" rtlCol="0">
              <a:spAutoFit/>
            </a:bodyPr>
            <a:lstStyle/>
            <a:p>
              <a:pPr algn="ctr"/>
              <a:r>
                <a:rPr lang="en-US" altLang="zh-CN" dirty="0" smtClean="0"/>
                <a:t>E</a:t>
              </a:r>
              <a:endParaRPr lang="zh-CN" altLang="en-US" dirty="0"/>
            </a:p>
          </p:txBody>
        </p:sp>
        <p:sp>
          <p:nvSpPr>
            <p:cNvPr id="455" name="TextBox 454"/>
            <p:cNvSpPr txBox="1"/>
            <p:nvPr/>
          </p:nvSpPr>
          <p:spPr>
            <a:xfrm>
              <a:off x="9150845" y="3328147"/>
              <a:ext cx="290464" cy="369332"/>
            </a:xfrm>
            <a:prstGeom prst="rect">
              <a:avLst/>
            </a:prstGeom>
            <a:noFill/>
          </p:spPr>
          <p:txBody>
            <a:bodyPr wrap="none" rtlCol="0">
              <a:spAutoFit/>
            </a:bodyPr>
            <a:lstStyle/>
            <a:p>
              <a:pPr algn="ctr"/>
              <a:r>
                <a:rPr lang="en-US" altLang="zh-CN" dirty="0" smtClean="0"/>
                <a:t>F</a:t>
              </a:r>
              <a:endParaRPr lang="zh-CN" altLang="en-US" dirty="0"/>
            </a:p>
          </p:txBody>
        </p:sp>
        <p:sp>
          <p:nvSpPr>
            <p:cNvPr id="456" name="TextBox 455"/>
            <p:cNvSpPr txBox="1"/>
            <p:nvPr/>
          </p:nvSpPr>
          <p:spPr>
            <a:xfrm>
              <a:off x="10669143" y="3890353"/>
              <a:ext cx="330540" cy="369332"/>
            </a:xfrm>
            <a:prstGeom prst="rect">
              <a:avLst/>
            </a:prstGeom>
            <a:noFill/>
          </p:spPr>
          <p:txBody>
            <a:bodyPr wrap="none" rtlCol="0">
              <a:spAutoFit/>
            </a:bodyPr>
            <a:lstStyle/>
            <a:p>
              <a:pPr algn="ctr"/>
              <a:r>
                <a:rPr lang="en-US" altLang="zh-CN" dirty="0" smtClean="0"/>
                <a:t>G</a:t>
              </a:r>
              <a:endParaRPr lang="zh-CN" altLang="en-US" dirty="0"/>
            </a:p>
          </p:txBody>
        </p:sp>
        <p:cxnSp>
          <p:nvCxnSpPr>
            <p:cNvPr id="459" name="Curved Connector 458"/>
            <p:cNvCxnSpPr>
              <a:stCxn id="389" idx="0"/>
              <a:endCxn id="390" idx="0"/>
            </p:cNvCxnSpPr>
            <p:nvPr/>
          </p:nvCxnSpPr>
          <p:spPr>
            <a:xfrm>
              <a:off x="10468180" y="1527742"/>
              <a:ext cx="614427" cy="2562458"/>
            </a:xfrm>
            <a:prstGeom prst="curvedConnector3">
              <a:avLst>
                <a:gd name="adj1" fmla="val 137205"/>
              </a:avLst>
            </a:prstGeom>
            <a:ln w="19050">
              <a:tailEnd type="triangle"/>
            </a:ln>
          </p:spPr>
          <p:style>
            <a:lnRef idx="1">
              <a:schemeClr val="accent1"/>
            </a:lnRef>
            <a:fillRef idx="0">
              <a:schemeClr val="accent1"/>
            </a:fillRef>
            <a:effectRef idx="0">
              <a:schemeClr val="accent1"/>
            </a:effectRef>
            <a:fontRef idx="minor">
              <a:schemeClr val="tx1"/>
            </a:fontRef>
          </p:style>
        </p:cxnSp>
      </p:grpSp>
      <p:sp>
        <p:nvSpPr>
          <p:cNvPr id="460" name="TextBox 459"/>
          <p:cNvSpPr txBox="1"/>
          <p:nvPr/>
        </p:nvSpPr>
        <p:spPr>
          <a:xfrm>
            <a:off x="7569400" y="563763"/>
            <a:ext cx="3794296" cy="276999"/>
          </a:xfrm>
          <a:prstGeom prst="rect">
            <a:avLst/>
          </a:prstGeom>
          <a:noFill/>
        </p:spPr>
        <p:txBody>
          <a:bodyPr wrap="square" rtlCol="0">
            <a:spAutoFit/>
          </a:bodyPr>
          <a:lstStyle/>
          <a:p>
            <a:r>
              <a:rPr lang="en-US" altLang="zh-CN" sz="1200" dirty="0" smtClean="0"/>
              <a:t>Vertex: Attribute A and Attribute B</a:t>
            </a:r>
            <a:endParaRPr lang="zh-CN" altLang="en-US" sz="1200" dirty="0"/>
          </a:p>
        </p:txBody>
      </p:sp>
      <p:sp>
        <p:nvSpPr>
          <p:cNvPr id="461" name="TextBox 460"/>
          <p:cNvSpPr txBox="1"/>
          <p:nvPr/>
        </p:nvSpPr>
        <p:spPr>
          <a:xfrm>
            <a:off x="7217943" y="4342802"/>
            <a:ext cx="4529022" cy="415498"/>
          </a:xfrm>
          <a:prstGeom prst="rect">
            <a:avLst/>
          </a:prstGeom>
          <a:noFill/>
        </p:spPr>
        <p:txBody>
          <a:bodyPr wrap="square" rtlCol="0">
            <a:spAutoFit/>
          </a:bodyPr>
          <a:lstStyle/>
          <a:p>
            <a:r>
              <a:rPr lang="en-US" altLang="zh-CN" sz="1050" dirty="0" smtClean="0">
                <a:latin typeface="+mn-ea"/>
              </a:rPr>
              <a:t>Attribute A : 1/normalized path occurrence * average time arrival</a:t>
            </a:r>
          </a:p>
          <a:p>
            <a:r>
              <a:rPr lang="en-US" altLang="zh-CN" sz="1050" dirty="0" smtClean="0">
                <a:latin typeface="+mn-ea"/>
              </a:rPr>
              <a:t>Attribute B : Average time arrival</a:t>
            </a:r>
            <a:endParaRPr lang="zh-CN" altLang="en-US" sz="1050" dirty="0">
              <a:latin typeface="+mn-ea"/>
            </a:endParaRPr>
          </a:p>
        </p:txBody>
      </p:sp>
      <p:sp>
        <p:nvSpPr>
          <p:cNvPr id="466" name="Right Arrow 465"/>
          <p:cNvSpPr/>
          <p:nvPr/>
        </p:nvSpPr>
        <p:spPr>
          <a:xfrm>
            <a:off x="5354648" y="1932522"/>
            <a:ext cx="1251215" cy="513455"/>
          </a:xfrm>
          <a:prstGeom prst="rightArrow">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8" name="TextBox 467"/>
          <p:cNvSpPr txBox="1"/>
          <p:nvPr/>
        </p:nvSpPr>
        <p:spPr>
          <a:xfrm>
            <a:off x="390749" y="4827616"/>
            <a:ext cx="4920140" cy="1708160"/>
          </a:xfrm>
          <a:prstGeom prst="rect">
            <a:avLst/>
          </a:prstGeom>
          <a:noFill/>
        </p:spPr>
        <p:txBody>
          <a:bodyPr wrap="square" rtlCol="0">
            <a:spAutoFit/>
          </a:bodyPr>
          <a:lstStyle/>
          <a:p>
            <a:pPr marL="285750" indent="-285750" algn="just">
              <a:buFont typeface="Arial" panose="020B0604020202020204" pitchFamily="34" charset="0"/>
              <a:buChar char="•"/>
            </a:pPr>
            <a:r>
              <a:rPr lang="en-US" altLang="zh-CN" sz="1500" dirty="0" smtClean="0"/>
              <a:t>Bin the Singapore map into 500X500m hexagon. </a:t>
            </a:r>
          </a:p>
          <a:p>
            <a:pPr marL="285750" indent="-285750" algn="just">
              <a:buFont typeface="Arial" panose="020B0604020202020204" pitchFamily="34" charset="0"/>
              <a:buChar char="•"/>
            </a:pPr>
            <a:r>
              <a:rPr lang="en-US" altLang="zh-CN" sz="1500" dirty="0" smtClean="0"/>
              <a:t>Each of journey will be aggregated within its respective polygon to represent the movement in polygon, instead of GPS points. </a:t>
            </a:r>
          </a:p>
          <a:p>
            <a:pPr marL="285750" indent="-285750" algn="just">
              <a:buFont typeface="Arial" panose="020B0604020202020204" pitchFamily="34" charset="0"/>
              <a:buChar char="•"/>
            </a:pPr>
            <a:r>
              <a:rPr lang="en-US" altLang="zh-CN" sz="1500" dirty="0" smtClean="0"/>
              <a:t>The time arrival will be calculated by taking the difference between the minimal time of previous polygon and the time of the next polygon. </a:t>
            </a:r>
            <a:endParaRPr lang="zh-CN" altLang="en-US" sz="1500" dirty="0"/>
          </a:p>
        </p:txBody>
      </p:sp>
      <mc:AlternateContent xmlns:mc="http://schemas.openxmlformats.org/markup-compatibility/2006" xmlns:a14="http://schemas.microsoft.com/office/drawing/2010/main">
        <mc:Choice Requires="a14">
          <p:sp>
            <p:nvSpPr>
              <p:cNvPr id="470" name="TextBox 469"/>
              <p:cNvSpPr txBox="1"/>
              <p:nvPr/>
            </p:nvSpPr>
            <p:spPr>
              <a:xfrm>
                <a:off x="6022821" y="4843279"/>
                <a:ext cx="5724144" cy="1759392"/>
              </a:xfrm>
              <a:prstGeom prst="rect">
                <a:avLst/>
              </a:prstGeom>
              <a:noFill/>
            </p:spPr>
            <p:txBody>
              <a:bodyPr wrap="square" rtlCol="0">
                <a:spAutoFit/>
              </a:bodyPr>
              <a:lstStyle/>
              <a:p>
                <a:pPr marL="285750" indent="-285750" algn="just">
                  <a:buFont typeface="Arial" panose="020B0604020202020204" pitchFamily="34" charset="0"/>
                  <a:buChar char="•"/>
                </a:pPr>
                <a:r>
                  <a:rPr lang="en-US" altLang="zh-CN" sz="1500" dirty="0" smtClean="0"/>
                  <a:t>The “polygonised</a:t>
                </a:r>
                <a:r>
                  <a:rPr lang="zh-CN" altLang="en-US" sz="1500" dirty="0" smtClean="0"/>
                  <a:t>“</a:t>
                </a:r>
                <a:r>
                  <a:rPr lang="en-US" altLang="zh-CN" sz="1500" dirty="0" smtClean="0"/>
                  <a:t> trip data will be aggregated by start-and-end polygon ID to ensure each of the path is unique. The arrival time will be averaged. Then, data can be easily translated into directed weighted graph. The cost of each vertex is represented by</a:t>
                </a:r>
              </a:p>
              <a:p>
                <a:pPr algn="just"/>
                <a:r>
                  <a:rPr lang="en-US" altLang="zh-CN" sz="1400" dirty="0"/>
                  <a:t>	</a:t>
                </a:r>
                <a:r>
                  <a:rPr lang="en-US" altLang="zh-CN" sz="1400" dirty="0" smtClean="0"/>
                  <a:t>	 </a:t>
                </a:r>
                <a14:m>
                  <m:oMath xmlns:m="http://schemas.openxmlformats.org/officeDocument/2006/math">
                    <m:f>
                      <m:fPr>
                        <m:ctrlPr>
                          <a:rPr lang="en-US" altLang="zh-CN" sz="1200" i="1" smtClean="0">
                            <a:latin typeface="Cambria Math" panose="02040503050406030204" pitchFamily="18" charset="0"/>
                          </a:rPr>
                        </m:ctrlPr>
                      </m:fPr>
                      <m:num>
                        <m:r>
                          <a:rPr lang="en-US" altLang="zh-CN" sz="1200" b="0" i="1" smtClean="0">
                            <a:latin typeface="Cambria Math" panose="02040503050406030204" pitchFamily="18" charset="0"/>
                          </a:rPr>
                          <m:t>1</m:t>
                        </m:r>
                      </m:num>
                      <m:den>
                        <m:r>
                          <a:rPr lang="en-US" altLang="zh-CN" sz="1200" b="0" i="1" smtClean="0">
                            <a:latin typeface="Cambria Math" panose="02040503050406030204" pitchFamily="18" charset="0"/>
                          </a:rPr>
                          <m:t>𝑛𝑜𝑟𝑚𝑎𝑙𝑖𝑧𝑒𝑑</m:t>
                        </m:r>
                        <m:r>
                          <a:rPr lang="en-US" altLang="zh-CN" sz="1200" b="0" i="1" smtClean="0">
                            <a:latin typeface="Cambria Math" panose="02040503050406030204" pitchFamily="18" charset="0"/>
                          </a:rPr>
                          <m:t> </m:t>
                        </m:r>
                        <m:r>
                          <a:rPr lang="en-US" altLang="zh-CN" sz="1200" b="0" i="1" smtClean="0">
                            <a:latin typeface="Cambria Math" panose="02040503050406030204" pitchFamily="18" charset="0"/>
                          </a:rPr>
                          <m:t>𝑝𝑎𝑡h</m:t>
                        </m:r>
                        <m:r>
                          <a:rPr lang="en-US" altLang="zh-CN" sz="1200" b="0" i="1" smtClean="0">
                            <a:latin typeface="Cambria Math" panose="02040503050406030204" pitchFamily="18" charset="0"/>
                          </a:rPr>
                          <m:t> </m:t>
                        </m:r>
                        <m:r>
                          <a:rPr lang="en-US" altLang="zh-CN" sz="1200" b="0" i="1" smtClean="0">
                            <a:latin typeface="Cambria Math" panose="02040503050406030204" pitchFamily="18" charset="0"/>
                          </a:rPr>
                          <m:t>𝑜𝑐𝑐𝑢𝑟𝑎𝑛𝑐𝑒</m:t>
                        </m:r>
                      </m:den>
                    </m:f>
                    <m:r>
                      <a:rPr lang="en-US" altLang="zh-CN" sz="1200" b="0" i="1" smtClean="0">
                        <a:latin typeface="Cambria Math" panose="02040503050406030204" pitchFamily="18" charset="0"/>
                      </a:rPr>
                      <m:t>∗</m:t>
                    </m:r>
                    <m:r>
                      <a:rPr lang="en-US" altLang="zh-CN" sz="1200" b="0" i="1" smtClean="0">
                        <a:latin typeface="Cambria Math" panose="02040503050406030204" pitchFamily="18" charset="0"/>
                      </a:rPr>
                      <m:t>𝐴𝑣𝑔</m:t>
                    </m:r>
                    <m:r>
                      <a:rPr lang="en-US" altLang="zh-CN" sz="1200" b="0" i="1" smtClean="0">
                        <a:latin typeface="Cambria Math" panose="02040503050406030204" pitchFamily="18" charset="0"/>
                      </a:rPr>
                      <m:t> </m:t>
                    </m:r>
                    <m:r>
                      <a:rPr lang="en-US" altLang="zh-CN" sz="1200" b="0" i="1" smtClean="0">
                        <a:latin typeface="Cambria Math" panose="02040503050406030204" pitchFamily="18" charset="0"/>
                      </a:rPr>
                      <m:t>𝑇𝑖𝑚𝑒</m:t>
                    </m:r>
                    <m:r>
                      <a:rPr lang="en-US" altLang="zh-CN" sz="1200" b="0" i="1" smtClean="0">
                        <a:latin typeface="Cambria Math" panose="02040503050406030204" pitchFamily="18" charset="0"/>
                      </a:rPr>
                      <m:t> </m:t>
                    </m:r>
                    <m:r>
                      <a:rPr lang="en-US" altLang="zh-CN" sz="1200" b="0" i="1" smtClean="0">
                        <a:latin typeface="Cambria Math" panose="02040503050406030204" pitchFamily="18" charset="0"/>
                      </a:rPr>
                      <m:t>𝑎𝑟𝑟𝑖𝑣𝑎𝑙</m:t>
                    </m:r>
                  </m:oMath>
                </a14:m>
                <a:endParaRPr lang="en-US" altLang="zh-CN" sz="1200" dirty="0" smtClean="0"/>
              </a:p>
              <a:p>
                <a:pPr marL="285750" indent="-285750" algn="just">
                  <a:buFont typeface="Arial" panose="020B0604020202020204" pitchFamily="34" charset="0"/>
                  <a:buChar char="•"/>
                </a:pPr>
                <a:r>
                  <a:rPr lang="en-US" altLang="zh-CN" sz="1500" dirty="0" smtClean="0"/>
                  <a:t>Baseline ETA </a:t>
                </a:r>
                <a:r>
                  <a:rPr lang="en-US" altLang="zh-CN" sz="1500" dirty="0"/>
                  <a:t>can be obtained by total of the average time arrival </a:t>
                </a:r>
                <a:r>
                  <a:rPr lang="en-US" altLang="zh-CN" sz="1500" dirty="0" smtClean="0"/>
                  <a:t>of </a:t>
                </a:r>
                <a:r>
                  <a:rPr lang="en-US" altLang="zh-CN" sz="1500" dirty="0"/>
                  <a:t>the shortest </a:t>
                </a:r>
                <a:r>
                  <a:rPr lang="en-US" altLang="zh-CN" sz="1500" dirty="0" smtClean="0"/>
                  <a:t>path, i.e.: lowest cost from one polygon to another.</a:t>
                </a:r>
                <a:endParaRPr lang="en-US" altLang="zh-CN" sz="1500" dirty="0"/>
              </a:p>
            </p:txBody>
          </p:sp>
        </mc:Choice>
        <mc:Fallback xmlns="">
          <p:sp>
            <p:nvSpPr>
              <p:cNvPr id="470" name="TextBox 469"/>
              <p:cNvSpPr txBox="1">
                <a:spLocks noRot="1" noChangeAspect="1" noMove="1" noResize="1" noEditPoints="1" noAdjustHandles="1" noChangeArrowheads="1" noChangeShapeType="1" noTextEdit="1"/>
              </p:cNvSpPr>
              <p:nvPr/>
            </p:nvSpPr>
            <p:spPr>
              <a:xfrm>
                <a:off x="6022821" y="4843279"/>
                <a:ext cx="5724144" cy="1759392"/>
              </a:xfrm>
              <a:prstGeom prst="rect">
                <a:avLst/>
              </a:prstGeom>
              <a:blipFill rotWithShape="1">
                <a:blip r:embed="rId2"/>
                <a:stretch>
                  <a:fillRect l="-319" t="-1042" r="-426" b="-3125"/>
                </a:stretch>
              </a:blipFill>
            </p:spPr>
            <p:txBody>
              <a:bodyPr/>
              <a:lstStyle/>
              <a:p>
                <a:r>
                  <a:rPr lang="en-MY">
                    <a:noFill/>
                  </a:rPr>
                  <a:t> </a:t>
                </a:r>
                <a:endParaRPr lang="en-MY">
                  <a:noFill/>
                </a:endParaRPr>
              </a:p>
            </p:txBody>
          </p:sp>
        </mc:Fallback>
      </mc:AlternateContent>
      <p:pic>
        <p:nvPicPr>
          <p:cNvPr id="331" name="Picture 33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5346" y="1208407"/>
            <a:ext cx="5067941" cy="2852716"/>
          </a:xfrm>
          <a:prstGeom prst="rect">
            <a:avLst/>
          </a:prstGeom>
        </p:spPr>
      </p:pic>
      <p:grpSp>
        <p:nvGrpSpPr>
          <p:cNvPr id="332" name="Group 331"/>
          <p:cNvGrpSpPr/>
          <p:nvPr/>
        </p:nvGrpSpPr>
        <p:grpSpPr>
          <a:xfrm>
            <a:off x="145346" y="938490"/>
            <a:ext cx="5144507" cy="3265290"/>
            <a:chOff x="6087385" y="1371349"/>
            <a:chExt cx="5144507" cy="3265290"/>
          </a:xfrm>
        </p:grpSpPr>
        <p:sp>
          <p:nvSpPr>
            <p:cNvPr id="333" name="Hexagon 332"/>
            <p:cNvSpPr/>
            <p:nvPr/>
          </p:nvSpPr>
          <p:spPr>
            <a:xfrm>
              <a:off x="6799966" y="1928937"/>
              <a:ext cx="453081" cy="383195"/>
            </a:xfrm>
            <a:prstGeom prst="hexagon">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4" name="Hexagon 333"/>
            <p:cNvSpPr/>
            <p:nvPr/>
          </p:nvSpPr>
          <p:spPr>
            <a:xfrm>
              <a:off x="6799966" y="2316519"/>
              <a:ext cx="453081" cy="383195"/>
            </a:xfrm>
            <a:prstGeom prst="hexagon">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5" name="Hexagon 334"/>
            <p:cNvSpPr/>
            <p:nvPr/>
          </p:nvSpPr>
          <p:spPr>
            <a:xfrm>
              <a:off x="7166549" y="2129445"/>
              <a:ext cx="453081" cy="383195"/>
            </a:xfrm>
            <a:prstGeom prst="hexagon">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6" name="Hexagon 335"/>
            <p:cNvSpPr/>
            <p:nvPr/>
          </p:nvSpPr>
          <p:spPr>
            <a:xfrm>
              <a:off x="7174787" y="1746250"/>
              <a:ext cx="453081" cy="383195"/>
            </a:xfrm>
            <a:prstGeom prst="hexagon">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7" name="Hexagon 336"/>
            <p:cNvSpPr/>
            <p:nvPr/>
          </p:nvSpPr>
          <p:spPr>
            <a:xfrm>
              <a:off x="7529013" y="1942195"/>
              <a:ext cx="453081" cy="383195"/>
            </a:xfrm>
            <a:prstGeom prst="hexagon">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8" name="Hexagon 337"/>
            <p:cNvSpPr/>
            <p:nvPr/>
          </p:nvSpPr>
          <p:spPr>
            <a:xfrm>
              <a:off x="7875001" y="2133792"/>
              <a:ext cx="453081" cy="383195"/>
            </a:xfrm>
            <a:prstGeom prst="hexagon">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9" name="Hexagon 338"/>
            <p:cNvSpPr/>
            <p:nvPr/>
          </p:nvSpPr>
          <p:spPr>
            <a:xfrm>
              <a:off x="7875000" y="1746249"/>
              <a:ext cx="453081" cy="383195"/>
            </a:xfrm>
            <a:prstGeom prst="hexagon">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0" name="Hexagon 339"/>
            <p:cNvSpPr/>
            <p:nvPr/>
          </p:nvSpPr>
          <p:spPr>
            <a:xfrm>
              <a:off x="7166549" y="2508293"/>
              <a:ext cx="453081" cy="383195"/>
            </a:xfrm>
            <a:prstGeom prst="hexagon">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1" name="Hexagon 340"/>
            <p:cNvSpPr/>
            <p:nvPr/>
          </p:nvSpPr>
          <p:spPr>
            <a:xfrm>
              <a:off x="7166549" y="2895875"/>
              <a:ext cx="453081" cy="383195"/>
            </a:xfrm>
            <a:prstGeom prst="hexagon">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2" name="Hexagon 341"/>
            <p:cNvSpPr/>
            <p:nvPr/>
          </p:nvSpPr>
          <p:spPr>
            <a:xfrm>
              <a:off x="7533132" y="2708801"/>
              <a:ext cx="453081" cy="383195"/>
            </a:xfrm>
            <a:prstGeom prst="hexagon">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3" name="Hexagon 342"/>
            <p:cNvSpPr/>
            <p:nvPr/>
          </p:nvSpPr>
          <p:spPr>
            <a:xfrm>
              <a:off x="7541370" y="2325606"/>
              <a:ext cx="453081" cy="383195"/>
            </a:xfrm>
            <a:prstGeom prst="hexagon">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4" name="Hexagon 343"/>
            <p:cNvSpPr/>
            <p:nvPr/>
          </p:nvSpPr>
          <p:spPr>
            <a:xfrm>
              <a:off x="7895596" y="2521551"/>
              <a:ext cx="453081" cy="383195"/>
            </a:xfrm>
            <a:prstGeom prst="hexagon">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5" name="Hexagon 344"/>
            <p:cNvSpPr/>
            <p:nvPr/>
          </p:nvSpPr>
          <p:spPr>
            <a:xfrm>
              <a:off x="8241584" y="2713148"/>
              <a:ext cx="453081" cy="383195"/>
            </a:xfrm>
            <a:prstGeom prst="hexagon">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6" name="Hexagon 345"/>
            <p:cNvSpPr/>
            <p:nvPr/>
          </p:nvSpPr>
          <p:spPr>
            <a:xfrm>
              <a:off x="8241583" y="2325605"/>
              <a:ext cx="453081" cy="383195"/>
            </a:xfrm>
            <a:prstGeom prst="hexagon">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7" name="Hexagon 346"/>
            <p:cNvSpPr/>
            <p:nvPr/>
          </p:nvSpPr>
          <p:spPr>
            <a:xfrm>
              <a:off x="7529013" y="3087064"/>
              <a:ext cx="453081" cy="383195"/>
            </a:xfrm>
            <a:prstGeom prst="hexagon">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8" name="Hexagon 347"/>
            <p:cNvSpPr/>
            <p:nvPr/>
          </p:nvSpPr>
          <p:spPr>
            <a:xfrm>
              <a:off x="7529013" y="3474646"/>
              <a:ext cx="453081" cy="383195"/>
            </a:xfrm>
            <a:prstGeom prst="hexagon">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9" name="Hexagon 348"/>
            <p:cNvSpPr/>
            <p:nvPr/>
          </p:nvSpPr>
          <p:spPr>
            <a:xfrm>
              <a:off x="7895596" y="3287572"/>
              <a:ext cx="453081" cy="383195"/>
            </a:xfrm>
            <a:prstGeom prst="hexagon">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0" name="Hexagon 349"/>
            <p:cNvSpPr/>
            <p:nvPr/>
          </p:nvSpPr>
          <p:spPr>
            <a:xfrm>
              <a:off x="7903834" y="2904377"/>
              <a:ext cx="453081" cy="383195"/>
            </a:xfrm>
            <a:prstGeom prst="hexagon">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1" name="Hexagon 350"/>
            <p:cNvSpPr/>
            <p:nvPr/>
          </p:nvSpPr>
          <p:spPr>
            <a:xfrm>
              <a:off x="8258060" y="3100322"/>
              <a:ext cx="453081" cy="383195"/>
            </a:xfrm>
            <a:prstGeom prst="hexagon">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3" name="Hexagon 352"/>
            <p:cNvSpPr/>
            <p:nvPr/>
          </p:nvSpPr>
          <p:spPr>
            <a:xfrm>
              <a:off x="8604048" y="3291919"/>
              <a:ext cx="453081" cy="383195"/>
            </a:xfrm>
            <a:prstGeom prst="hexagon">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4" name="Hexagon 353"/>
            <p:cNvSpPr/>
            <p:nvPr/>
          </p:nvSpPr>
          <p:spPr>
            <a:xfrm>
              <a:off x="8604047" y="2904376"/>
              <a:ext cx="453081" cy="383195"/>
            </a:xfrm>
            <a:prstGeom prst="hexagon">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5" name="Hexagon 354"/>
            <p:cNvSpPr/>
            <p:nvPr/>
          </p:nvSpPr>
          <p:spPr>
            <a:xfrm>
              <a:off x="6091514" y="2325390"/>
              <a:ext cx="453081" cy="383195"/>
            </a:xfrm>
            <a:prstGeom prst="hexagon">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6" name="Hexagon 355"/>
            <p:cNvSpPr/>
            <p:nvPr/>
          </p:nvSpPr>
          <p:spPr>
            <a:xfrm>
              <a:off x="6437502" y="2516987"/>
              <a:ext cx="453081" cy="383195"/>
            </a:xfrm>
            <a:prstGeom prst="hexagon">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7" name="Hexagon 356"/>
            <p:cNvSpPr/>
            <p:nvPr/>
          </p:nvSpPr>
          <p:spPr>
            <a:xfrm>
              <a:off x="6437501" y="2129444"/>
              <a:ext cx="453081" cy="383195"/>
            </a:xfrm>
            <a:prstGeom prst="hexagon">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8" name="Hexagon 357"/>
            <p:cNvSpPr/>
            <p:nvPr/>
          </p:nvSpPr>
          <p:spPr>
            <a:xfrm>
              <a:off x="6095633" y="3091996"/>
              <a:ext cx="453081" cy="383195"/>
            </a:xfrm>
            <a:prstGeom prst="hexagon">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9" name="Hexagon 358"/>
            <p:cNvSpPr/>
            <p:nvPr/>
          </p:nvSpPr>
          <p:spPr>
            <a:xfrm>
              <a:off x="6103871" y="2708801"/>
              <a:ext cx="453081" cy="383195"/>
            </a:xfrm>
            <a:prstGeom prst="hexagon">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0" name="Hexagon 359"/>
            <p:cNvSpPr/>
            <p:nvPr/>
          </p:nvSpPr>
          <p:spPr>
            <a:xfrm>
              <a:off x="6458097" y="2904746"/>
              <a:ext cx="453081" cy="383195"/>
            </a:xfrm>
            <a:prstGeom prst="hexagon">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1" name="Hexagon 360"/>
            <p:cNvSpPr/>
            <p:nvPr/>
          </p:nvSpPr>
          <p:spPr>
            <a:xfrm>
              <a:off x="6804085" y="3096343"/>
              <a:ext cx="453081" cy="383195"/>
            </a:xfrm>
            <a:prstGeom prst="hexagon">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2" name="Hexagon 361"/>
            <p:cNvSpPr/>
            <p:nvPr/>
          </p:nvSpPr>
          <p:spPr>
            <a:xfrm>
              <a:off x="6804084" y="2708800"/>
              <a:ext cx="453081" cy="383195"/>
            </a:xfrm>
            <a:prstGeom prst="hexagon">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3" name="Hexagon 362"/>
            <p:cNvSpPr/>
            <p:nvPr/>
          </p:nvSpPr>
          <p:spPr>
            <a:xfrm>
              <a:off x="6091514" y="3470259"/>
              <a:ext cx="453081" cy="383195"/>
            </a:xfrm>
            <a:prstGeom prst="hexagon">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4" name="Hexagon 363"/>
            <p:cNvSpPr/>
            <p:nvPr/>
          </p:nvSpPr>
          <p:spPr>
            <a:xfrm>
              <a:off x="6466335" y="3287572"/>
              <a:ext cx="453081" cy="383195"/>
            </a:xfrm>
            <a:prstGeom prst="hexagon">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6" name="Hexagon 365"/>
            <p:cNvSpPr/>
            <p:nvPr/>
          </p:nvSpPr>
          <p:spPr>
            <a:xfrm>
              <a:off x="6820561" y="3483517"/>
              <a:ext cx="453081" cy="383195"/>
            </a:xfrm>
            <a:prstGeom prst="hexagon">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7" name="Hexagon 366"/>
            <p:cNvSpPr/>
            <p:nvPr/>
          </p:nvSpPr>
          <p:spPr>
            <a:xfrm>
              <a:off x="7166548" y="3287571"/>
              <a:ext cx="453081" cy="383195"/>
            </a:xfrm>
            <a:prstGeom prst="hexagon">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8" name="Hexagon 367"/>
            <p:cNvSpPr/>
            <p:nvPr/>
          </p:nvSpPr>
          <p:spPr>
            <a:xfrm>
              <a:off x="8237465" y="1950890"/>
              <a:ext cx="453081" cy="383195"/>
            </a:xfrm>
            <a:prstGeom prst="hexagon">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9" name="Hexagon 368"/>
            <p:cNvSpPr/>
            <p:nvPr/>
          </p:nvSpPr>
          <p:spPr>
            <a:xfrm>
              <a:off x="8237464" y="1563347"/>
              <a:ext cx="453081" cy="383195"/>
            </a:xfrm>
            <a:prstGeom prst="hexagon">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0" name="Hexagon 369"/>
            <p:cNvSpPr/>
            <p:nvPr/>
          </p:nvSpPr>
          <p:spPr>
            <a:xfrm>
              <a:off x="8604048" y="2530246"/>
              <a:ext cx="453081" cy="383195"/>
            </a:xfrm>
            <a:prstGeom prst="hexagon">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1" name="Hexagon 370"/>
            <p:cNvSpPr/>
            <p:nvPr/>
          </p:nvSpPr>
          <p:spPr>
            <a:xfrm>
              <a:off x="8604047" y="2142703"/>
              <a:ext cx="453081" cy="383195"/>
            </a:xfrm>
            <a:prstGeom prst="hexagon">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2" name="Hexagon 371"/>
            <p:cNvSpPr/>
            <p:nvPr/>
          </p:nvSpPr>
          <p:spPr>
            <a:xfrm>
              <a:off x="8966512" y="3109017"/>
              <a:ext cx="453081" cy="383195"/>
            </a:xfrm>
            <a:prstGeom prst="hexagon">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3" name="Hexagon 372"/>
            <p:cNvSpPr/>
            <p:nvPr/>
          </p:nvSpPr>
          <p:spPr>
            <a:xfrm>
              <a:off x="8966511" y="2721474"/>
              <a:ext cx="453081" cy="383195"/>
            </a:xfrm>
            <a:prstGeom prst="hexagon">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4" name="Hexagon 373"/>
            <p:cNvSpPr/>
            <p:nvPr/>
          </p:nvSpPr>
          <p:spPr>
            <a:xfrm>
              <a:off x="8612286" y="1758892"/>
              <a:ext cx="453081" cy="383195"/>
            </a:xfrm>
            <a:prstGeom prst="hexagon">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5" name="Hexagon 374"/>
            <p:cNvSpPr/>
            <p:nvPr/>
          </p:nvSpPr>
          <p:spPr>
            <a:xfrm>
              <a:off x="8612285" y="1371349"/>
              <a:ext cx="453081" cy="383195"/>
            </a:xfrm>
            <a:prstGeom prst="hexagon">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6" name="Hexagon 375"/>
            <p:cNvSpPr/>
            <p:nvPr/>
          </p:nvSpPr>
          <p:spPr>
            <a:xfrm>
              <a:off x="8978869" y="2338248"/>
              <a:ext cx="453081" cy="383195"/>
            </a:xfrm>
            <a:prstGeom prst="hexagon">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7" name="Hexagon 376"/>
            <p:cNvSpPr/>
            <p:nvPr/>
          </p:nvSpPr>
          <p:spPr>
            <a:xfrm>
              <a:off x="8978868" y="1950705"/>
              <a:ext cx="453081" cy="383195"/>
            </a:xfrm>
            <a:prstGeom prst="hexagon">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8" name="Hexagon 377"/>
            <p:cNvSpPr/>
            <p:nvPr/>
          </p:nvSpPr>
          <p:spPr>
            <a:xfrm>
              <a:off x="9341333" y="2917019"/>
              <a:ext cx="453081" cy="383195"/>
            </a:xfrm>
            <a:prstGeom prst="hexagon">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9" name="Hexagon 378"/>
            <p:cNvSpPr/>
            <p:nvPr/>
          </p:nvSpPr>
          <p:spPr>
            <a:xfrm>
              <a:off x="9341332" y="2529476"/>
              <a:ext cx="453081" cy="383195"/>
            </a:xfrm>
            <a:prstGeom prst="hexagon">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0" name="Hexagon 379"/>
            <p:cNvSpPr/>
            <p:nvPr/>
          </p:nvSpPr>
          <p:spPr>
            <a:xfrm>
              <a:off x="8974750" y="1587942"/>
              <a:ext cx="453081" cy="383195"/>
            </a:xfrm>
            <a:prstGeom prst="hexagon">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6" name="Hexagon 385"/>
            <p:cNvSpPr/>
            <p:nvPr/>
          </p:nvSpPr>
          <p:spPr>
            <a:xfrm>
              <a:off x="10070378" y="1793934"/>
              <a:ext cx="453081" cy="383195"/>
            </a:xfrm>
            <a:prstGeom prst="hexagon">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7" name="Hexagon 386"/>
            <p:cNvSpPr/>
            <p:nvPr/>
          </p:nvSpPr>
          <p:spPr>
            <a:xfrm>
              <a:off x="9341333" y="2167298"/>
              <a:ext cx="453081" cy="383195"/>
            </a:xfrm>
            <a:prstGeom prst="hexagon">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4" name="Hexagon 393"/>
            <p:cNvSpPr/>
            <p:nvPr/>
          </p:nvSpPr>
          <p:spPr>
            <a:xfrm>
              <a:off x="9341332" y="1779755"/>
              <a:ext cx="453081" cy="383195"/>
            </a:xfrm>
            <a:prstGeom prst="hexagon">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6" name="Hexagon 395"/>
            <p:cNvSpPr/>
            <p:nvPr/>
          </p:nvSpPr>
          <p:spPr>
            <a:xfrm>
              <a:off x="9703797" y="2746069"/>
              <a:ext cx="453081" cy="383195"/>
            </a:xfrm>
            <a:prstGeom prst="hexagon">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7" name="Hexagon 396"/>
            <p:cNvSpPr/>
            <p:nvPr/>
          </p:nvSpPr>
          <p:spPr>
            <a:xfrm>
              <a:off x="9703796" y="2358526"/>
              <a:ext cx="453081" cy="383195"/>
            </a:xfrm>
            <a:prstGeom prst="hexagon">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8" name="Hexagon 397"/>
            <p:cNvSpPr/>
            <p:nvPr/>
          </p:nvSpPr>
          <p:spPr>
            <a:xfrm>
              <a:off x="7533139" y="3866711"/>
              <a:ext cx="453081" cy="383195"/>
            </a:xfrm>
            <a:prstGeom prst="hexagon">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0" name="Hexagon 399"/>
            <p:cNvSpPr/>
            <p:nvPr/>
          </p:nvSpPr>
          <p:spPr>
            <a:xfrm>
              <a:off x="7899722" y="3679637"/>
              <a:ext cx="453081" cy="383195"/>
            </a:xfrm>
            <a:prstGeom prst="hexagon">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2" name="Hexagon 401"/>
            <p:cNvSpPr/>
            <p:nvPr/>
          </p:nvSpPr>
          <p:spPr>
            <a:xfrm>
              <a:off x="8262186" y="3492387"/>
              <a:ext cx="453081" cy="383195"/>
            </a:xfrm>
            <a:prstGeom prst="hexagon">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4" name="Hexagon 403"/>
            <p:cNvSpPr/>
            <p:nvPr/>
          </p:nvSpPr>
          <p:spPr>
            <a:xfrm>
              <a:off x="8608174" y="3683984"/>
              <a:ext cx="453081" cy="383195"/>
            </a:xfrm>
            <a:prstGeom prst="hexagon">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6" name="Hexagon 405"/>
            <p:cNvSpPr/>
            <p:nvPr/>
          </p:nvSpPr>
          <p:spPr>
            <a:xfrm>
              <a:off x="6095640" y="3862324"/>
              <a:ext cx="453081" cy="383195"/>
            </a:xfrm>
            <a:prstGeom prst="hexagon">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7" name="Hexagon 406"/>
            <p:cNvSpPr/>
            <p:nvPr/>
          </p:nvSpPr>
          <p:spPr>
            <a:xfrm>
              <a:off x="6470461" y="3679637"/>
              <a:ext cx="453081" cy="383195"/>
            </a:xfrm>
            <a:prstGeom prst="hexagon">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8" name="Hexagon 407"/>
            <p:cNvSpPr/>
            <p:nvPr/>
          </p:nvSpPr>
          <p:spPr>
            <a:xfrm>
              <a:off x="6824687" y="3875582"/>
              <a:ext cx="453081" cy="383195"/>
            </a:xfrm>
            <a:prstGeom prst="hexagon">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9" name="Hexagon 408"/>
            <p:cNvSpPr/>
            <p:nvPr/>
          </p:nvSpPr>
          <p:spPr>
            <a:xfrm>
              <a:off x="7170674" y="3679636"/>
              <a:ext cx="453081" cy="383195"/>
            </a:xfrm>
            <a:prstGeom prst="hexagon">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0" name="Hexagon 409"/>
            <p:cNvSpPr/>
            <p:nvPr/>
          </p:nvSpPr>
          <p:spPr>
            <a:xfrm>
              <a:off x="8970638" y="3501082"/>
              <a:ext cx="453081" cy="383195"/>
            </a:xfrm>
            <a:prstGeom prst="hexagon">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1" name="Hexagon 410"/>
            <p:cNvSpPr/>
            <p:nvPr/>
          </p:nvSpPr>
          <p:spPr>
            <a:xfrm>
              <a:off x="9345459" y="3309084"/>
              <a:ext cx="453081" cy="383195"/>
            </a:xfrm>
            <a:prstGeom prst="hexagon">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2" name="Hexagon 411"/>
            <p:cNvSpPr/>
            <p:nvPr/>
          </p:nvSpPr>
          <p:spPr>
            <a:xfrm>
              <a:off x="9707923" y="3138134"/>
              <a:ext cx="453081" cy="383195"/>
            </a:xfrm>
            <a:prstGeom prst="hexagon">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4" name="Hexagon 413"/>
            <p:cNvSpPr/>
            <p:nvPr/>
          </p:nvSpPr>
          <p:spPr>
            <a:xfrm>
              <a:off x="7524884" y="4244573"/>
              <a:ext cx="453081" cy="383195"/>
            </a:xfrm>
            <a:prstGeom prst="hexagon">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5" name="Hexagon 414"/>
            <p:cNvSpPr/>
            <p:nvPr/>
          </p:nvSpPr>
          <p:spPr>
            <a:xfrm>
              <a:off x="7891467" y="4057499"/>
              <a:ext cx="453081" cy="383195"/>
            </a:xfrm>
            <a:prstGeom prst="hexagon">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7" name="Hexagon 416"/>
            <p:cNvSpPr/>
            <p:nvPr/>
          </p:nvSpPr>
          <p:spPr>
            <a:xfrm>
              <a:off x="8253931" y="3870249"/>
              <a:ext cx="453081" cy="383195"/>
            </a:xfrm>
            <a:prstGeom prst="hexagon">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9" name="Hexagon 418"/>
            <p:cNvSpPr/>
            <p:nvPr/>
          </p:nvSpPr>
          <p:spPr>
            <a:xfrm>
              <a:off x="8599919" y="4061846"/>
              <a:ext cx="453081" cy="383195"/>
            </a:xfrm>
            <a:prstGeom prst="hexagon">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0" name="Hexagon 419"/>
            <p:cNvSpPr/>
            <p:nvPr/>
          </p:nvSpPr>
          <p:spPr>
            <a:xfrm>
              <a:off x="6087385" y="4240186"/>
              <a:ext cx="453081" cy="383195"/>
            </a:xfrm>
            <a:prstGeom prst="hexagon">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1" name="Hexagon 420"/>
            <p:cNvSpPr/>
            <p:nvPr/>
          </p:nvSpPr>
          <p:spPr>
            <a:xfrm>
              <a:off x="6462206" y="4057499"/>
              <a:ext cx="453081" cy="383195"/>
            </a:xfrm>
            <a:prstGeom prst="hexagon">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2" name="Hexagon 421"/>
            <p:cNvSpPr/>
            <p:nvPr/>
          </p:nvSpPr>
          <p:spPr>
            <a:xfrm>
              <a:off x="6816432" y="4253444"/>
              <a:ext cx="453081" cy="383195"/>
            </a:xfrm>
            <a:prstGeom prst="hexagon">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3" name="Hexagon 422"/>
            <p:cNvSpPr/>
            <p:nvPr/>
          </p:nvSpPr>
          <p:spPr>
            <a:xfrm>
              <a:off x="7162419" y="4057498"/>
              <a:ext cx="453081" cy="383195"/>
            </a:xfrm>
            <a:prstGeom prst="hexagon">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4" name="Hexagon 423"/>
            <p:cNvSpPr/>
            <p:nvPr/>
          </p:nvSpPr>
          <p:spPr>
            <a:xfrm>
              <a:off x="8962383" y="3878944"/>
              <a:ext cx="453081" cy="383195"/>
            </a:xfrm>
            <a:prstGeom prst="hexagon">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5" name="Hexagon 424"/>
            <p:cNvSpPr/>
            <p:nvPr/>
          </p:nvSpPr>
          <p:spPr>
            <a:xfrm>
              <a:off x="9337204" y="3686946"/>
              <a:ext cx="453081" cy="383195"/>
            </a:xfrm>
            <a:prstGeom prst="hexagon">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6" name="Hexagon 425"/>
            <p:cNvSpPr/>
            <p:nvPr/>
          </p:nvSpPr>
          <p:spPr>
            <a:xfrm>
              <a:off x="9699668" y="3515996"/>
              <a:ext cx="453081" cy="383195"/>
            </a:xfrm>
            <a:prstGeom prst="hexagon">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7" name="Hexagon 426"/>
            <p:cNvSpPr/>
            <p:nvPr/>
          </p:nvSpPr>
          <p:spPr>
            <a:xfrm>
              <a:off x="10058006" y="2550493"/>
              <a:ext cx="453081" cy="383195"/>
            </a:xfrm>
            <a:prstGeom prst="hexagon">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8" name="Hexagon 427"/>
            <p:cNvSpPr/>
            <p:nvPr/>
          </p:nvSpPr>
          <p:spPr>
            <a:xfrm>
              <a:off x="10058005" y="2162950"/>
              <a:ext cx="453081" cy="383195"/>
            </a:xfrm>
            <a:prstGeom prst="hexagon">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9" name="Hexagon 428"/>
            <p:cNvSpPr/>
            <p:nvPr/>
          </p:nvSpPr>
          <p:spPr>
            <a:xfrm>
              <a:off x="10062132" y="2942558"/>
              <a:ext cx="453081" cy="383195"/>
            </a:xfrm>
            <a:prstGeom prst="hexagon">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1" name="Hexagon 430"/>
            <p:cNvSpPr/>
            <p:nvPr/>
          </p:nvSpPr>
          <p:spPr>
            <a:xfrm>
              <a:off x="10053877" y="3320420"/>
              <a:ext cx="453081" cy="383195"/>
            </a:xfrm>
            <a:prstGeom prst="hexagon">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3" name="Hexagon 432"/>
            <p:cNvSpPr/>
            <p:nvPr/>
          </p:nvSpPr>
          <p:spPr>
            <a:xfrm>
              <a:off x="10424596" y="2375336"/>
              <a:ext cx="453081" cy="383195"/>
            </a:xfrm>
            <a:prstGeom prst="hexagon">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4" name="Hexagon 433"/>
            <p:cNvSpPr/>
            <p:nvPr/>
          </p:nvSpPr>
          <p:spPr>
            <a:xfrm>
              <a:off x="10424595" y="1987793"/>
              <a:ext cx="453081" cy="383195"/>
            </a:xfrm>
            <a:prstGeom prst="hexagon">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5" name="Hexagon 434"/>
            <p:cNvSpPr/>
            <p:nvPr/>
          </p:nvSpPr>
          <p:spPr>
            <a:xfrm>
              <a:off x="10428722" y="2767401"/>
              <a:ext cx="453081" cy="383195"/>
            </a:xfrm>
            <a:prstGeom prst="hexagon">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6" name="Hexagon 435"/>
            <p:cNvSpPr/>
            <p:nvPr/>
          </p:nvSpPr>
          <p:spPr>
            <a:xfrm>
              <a:off x="10420467" y="3145263"/>
              <a:ext cx="453081" cy="383195"/>
            </a:xfrm>
            <a:prstGeom prst="hexagon">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8" name="Hexagon 437"/>
            <p:cNvSpPr/>
            <p:nvPr/>
          </p:nvSpPr>
          <p:spPr>
            <a:xfrm>
              <a:off x="10774685" y="2190348"/>
              <a:ext cx="453081" cy="383195"/>
            </a:xfrm>
            <a:prstGeom prst="hexagon">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0" name="Hexagon 439"/>
            <p:cNvSpPr/>
            <p:nvPr/>
          </p:nvSpPr>
          <p:spPr>
            <a:xfrm>
              <a:off x="10774684" y="1802805"/>
              <a:ext cx="453081" cy="383195"/>
            </a:xfrm>
            <a:prstGeom prst="hexagon">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1" name="Hexagon 440"/>
            <p:cNvSpPr/>
            <p:nvPr/>
          </p:nvSpPr>
          <p:spPr>
            <a:xfrm>
              <a:off x="10778811" y="2582413"/>
              <a:ext cx="453081" cy="383195"/>
            </a:xfrm>
            <a:prstGeom prst="hexagon">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2" name="Hexagon 441"/>
            <p:cNvSpPr/>
            <p:nvPr/>
          </p:nvSpPr>
          <p:spPr>
            <a:xfrm>
              <a:off x="10770556" y="2960275"/>
              <a:ext cx="453081" cy="383195"/>
            </a:xfrm>
            <a:prstGeom prst="hexagon">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443" name="Curved Connector 442"/>
          <p:cNvCxnSpPr/>
          <p:nvPr/>
        </p:nvCxnSpPr>
        <p:spPr>
          <a:xfrm>
            <a:off x="1149796" y="1750444"/>
            <a:ext cx="1123094" cy="904169"/>
          </a:xfrm>
          <a:prstGeom prst="curvedConnector3">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44" name="Curved Connector 443"/>
          <p:cNvCxnSpPr/>
          <p:nvPr/>
        </p:nvCxnSpPr>
        <p:spPr>
          <a:xfrm flipV="1">
            <a:off x="2534503" y="3110457"/>
            <a:ext cx="962840" cy="502508"/>
          </a:xfrm>
          <a:prstGeom prst="curvedConnector3">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45" name="Curved Connector 444"/>
          <p:cNvCxnSpPr/>
          <p:nvPr/>
        </p:nvCxnSpPr>
        <p:spPr>
          <a:xfrm rot="10800000">
            <a:off x="3274922" y="2056013"/>
            <a:ext cx="1178011" cy="643764"/>
          </a:xfrm>
          <a:prstGeom prst="curvedConnector3">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46" name="Curved Connector 445"/>
          <p:cNvCxnSpPr/>
          <p:nvPr/>
        </p:nvCxnSpPr>
        <p:spPr>
          <a:xfrm rot="5400000">
            <a:off x="2105452" y="2724187"/>
            <a:ext cx="847891" cy="799070"/>
          </a:xfrm>
          <a:prstGeom prst="curvedConnector3">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47" name="Curved Connector 446"/>
          <p:cNvCxnSpPr/>
          <p:nvPr/>
        </p:nvCxnSpPr>
        <p:spPr>
          <a:xfrm rot="10800000">
            <a:off x="548198" y="2699777"/>
            <a:ext cx="1219199" cy="410680"/>
          </a:xfrm>
          <a:prstGeom prst="curvedConnector3">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48" name="Curved Connector 447"/>
          <p:cNvCxnSpPr/>
          <p:nvPr/>
        </p:nvCxnSpPr>
        <p:spPr>
          <a:xfrm rot="16200000" flipH="1">
            <a:off x="3436787" y="2606875"/>
            <a:ext cx="680136" cy="445992"/>
          </a:xfrm>
          <a:prstGeom prst="curvedConnector3">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nvGrpSpPr>
          <p:cNvPr id="449" name="Group 448"/>
          <p:cNvGrpSpPr/>
          <p:nvPr/>
        </p:nvGrpSpPr>
        <p:grpSpPr>
          <a:xfrm>
            <a:off x="868427" y="1483900"/>
            <a:ext cx="453081" cy="384729"/>
            <a:chOff x="1458700" y="1175907"/>
            <a:chExt cx="453081" cy="384729"/>
          </a:xfrm>
        </p:grpSpPr>
        <p:sp>
          <p:nvSpPr>
            <p:cNvPr id="457" name="Hexagon 456"/>
            <p:cNvSpPr/>
            <p:nvPr/>
          </p:nvSpPr>
          <p:spPr>
            <a:xfrm>
              <a:off x="1458700" y="1177441"/>
              <a:ext cx="453081" cy="383195"/>
            </a:xfrm>
            <a:prstGeom prst="hexagon">
              <a:avLst/>
            </a:prstGeom>
            <a:solidFill>
              <a:srgbClr val="FFC000"/>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8" name="TextBox 457"/>
            <p:cNvSpPr txBox="1"/>
            <p:nvPr/>
          </p:nvSpPr>
          <p:spPr>
            <a:xfrm>
              <a:off x="1518132" y="1175907"/>
              <a:ext cx="349377" cy="369332"/>
            </a:xfrm>
            <a:prstGeom prst="rect">
              <a:avLst/>
            </a:prstGeom>
            <a:noFill/>
          </p:spPr>
          <p:txBody>
            <a:bodyPr wrap="square" rtlCol="0">
              <a:spAutoFit/>
            </a:bodyPr>
            <a:lstStyle/>
            <a:p>
              <a:r>
                <a:rPr lang="en-US" altLang="zh-CN" dirty="0" smtClean="0"/>
                <a:t>A</a:t>
              </a:r>
              <a:endParaRPr lang="zh-CN" altLang="en-US" dirty="0"/>
            </a:p>
          </p:txBody>
        </p:sp>
      </p:grpSp>
      <p:grpSp>
        <p:nvGrpSpPr>
          <p:cNvPr id="462" name="Group 461"/>
          <p:cNvGrpSpPr/>
          <p:nvPr/>
        </p:nvGrpSpPr>
        <p:grpSpPr>
          <a:xfrm>
            <a:off x="1218516" y="1701558"/>
            <a:ext cx="453081" cy="383195"/>
            <a:chOff x="4301780" y="1175302"/>
            <a:chExt cx="453081" cy="383195"/>
          </a:xfrm>
        </p:grpSpPr>
        <p:sp>
          <p:nvSpPr>
            <p:cNvPr id="463" name="Hexagon 462"/>
            <p:cNvSpPr/>
            <p:nvPr/>
          </p:nvSpPr>
          <p:spPr>
            <a:xfrm>
              <a:off x="4301780" y="1175302"/>
              <a:ext cx="453081" cy="383195"/>
            </a:xfrm>
            <a:prstGeom prst="hexagon">
              <a:avLst/>
            </a:prstGeom>
            <a:solidFill>
              <a:srgbClr val="FFC000"/>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4" name="TextBox 463"/>
            <p:cNvSpPr txBox="1"/>
            <p:nvPr/>
          </p:nvSpPr>
          <p:spPr>
            <a:xfrm>
              <a:off x="4362848" y="1186685"/>
              <a:ext cx="349377" cy="369332"/>
            </a:xfrm>
            <a:prstGeom prst="rect">
              <a:avLst/>
            </a:prstGeom>
            <a:noFill/>
          </p:spPr>
          <p:txBody>
            <a:bodyPr wrap="square" rtlCol="0">
              <a:spAutoFit/>
            </a:bodyPr>
            <a:lstStyle/>
            <a:p>
              <a:r>
                <a:rPr lang="en-US" altLang="zh-CN" dirty="0"/>
                <a:t>B</a:t>
              </a:r>
              <a:endParaRPr lang="zh-CN" altLang="en-US" dirty="0"/>
            </a:p>
          </p:txBody>
        </p:sp>
      </p:grpSp>
      <p:grpSp>
        <p:nvGrpSpPr>
          <p:cNvPr id="465" name="Group 464"/>
          <p:cNvGrpSpPr/>
          <p:nvPr/>
        </p:nvGrpSpPr>
        <p:grpSpPr>
          <a:xfrm>
            <a:off x="1586973" y="1885970"/>
            <a:ext cx="453081" cy="385369"/>
            <a:chOff x="4978180" y="1176540"/>
            <a:chExt cx="453081" cy="385369"/>
          </a:xfrm>
        </p:grpSpPr>
        <p:sp>
          <p:nvSpPr>
            <p:cNvPr id="467" name="Hexagon 466"/>
            <p:cNvSpPr/>
            <p:nvPr/>
          </p:nvSpPr>
          <p:spPr>
            <a:xfrm>
              <a:off x="4978180" y="1176540"/>
              <a:ext cx="453081" cy="383195"/>
            </a:xfrm>
            <a:prstGeom prst="hexagon">
              <a:avLst/>
            </a:prstGeom>
            <a:solidFill>
              <a:srgbClr val="FFC000"/>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9" name="TextBox 468"/>
            <p:cNvSpPr txBox="1"/>
            <p:nvPr/>
          </p:nvSpPr>
          <p:spPr>
            <a:xfrm>
              <a:off x="5044285" y="1192577"/>
              <a:ext cx="349377" cy="369332"/>
            </a:xfrm>
            <a:prstGeom prst="rect">
              <a:avLst/>
            </a:prstGeom>
            <a:noFill/>
          </p:spPr>
          <p:txBody>
            <a:bodyPr wrap="square" rtlCol="0">
              <a:spAutoFit/>
            </a:bodyPr>
            <a:lstStyle/>
            <a:p>
              <a:r>
                <a:rPr lang="en-US" altLang="zh-CN" dirty="0" smtClean="0"/>
                <a:t>C</a:t>
              </a:r>
              <a:endParaRPr lang="zh-CN" altLang="en-US" dirty="0"/>
            </a:p>
          </p:txBody>
        </p:sp>
      </p:grpSp>
      <p:grpSp>
        <p:nvGrpSpPr>
          <p:cNvPr id="471" name="Group 470"/>
          <p:cNvGrpSpPr/>
          <p:nvPr/>
        </p:nvGrpSpPr>
        <p:grpSpPr>
          <a:xfrm>
            <a:off x="1582613" y="2281453"/>
            <a:ext cx="453081" cy="383195"/>
            <a:chOff x="5691876" y="1185645"/>
            <a:chExt cx="453081" cy="383195"/>
          </a:xfrm>
        </p:grpSpPr>
        <p:sp>
          <p:nvSpPr>
            <p:cNvPr id="472" name="Hexagon 471"/>
            <p:cNvSpPr/>
            <p:nvPr/>
          </p:nvSpPr>
          <p:spPr>
            <a:xfrm>
              <a:off x="5691876" y="1185645"/>
              <a:ext cx="453081" cy="383195"/>
            </a:xfrm>
            <a:prstGeom prst="hexagon">
              <a:avLst/>
            </a:prstGeom>
            <a:solidFill>
              <a:srgbClr val="FFC000"/>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3" name="TextBox 472"/>
            <p:cNvSpPr txBox="1"/>
            <p:nvPr/>
          </p:nvSpPr>
          <p:spPr>
            <a:xfrm>
              <a:off x="5753615" y="1199508"/>
              <a:ext cx="349377" cy="369332"/>
            </a:xfrm>
            <a:prstGeom prst="rect">
              <a:avLst/>
            </a:prstGeom>
            <a:noFill/>
          </p:spPr>
          <p:txBody>
            <a:bodyPr wrap="square" rtlCol="0">
              <a:spAutoFit/>
            </a:bodyPr>
            <a:lstStyle/>
            <a:p>
              <a:r>
                <a:rPr lang="en-US" altLang="zh-CN" dirty="0" smtClean="0"/>
                <a:t>D</a:t>
              </a:r>
              <a:endParaRPr lang="zh-CN" altLang="en-US" dirty="0"/>
            </a:p>
          </p:txBody>
        </p:sp>
      </p:grpSp>
      <p:grpSp>
        <p:nvGrpSpPr>
          <p:cNvPr id="474" name="Group 473"/>
          <p:cNvGrpSpPr/>
          <p:nvPr/>
        </p:nvGrpSpPr>
        <p:grpSpPr>
          <a:xfrm>
            <a:off x="1954794" y="2472090"/>
            <a:ext cx="453081" cy="390265"/>
            <a:chOff x="6340564" y="1167694"/>
            <a:chExt cx="453081" cy="390265"/>
          </a:xfrm>
        </p:grpSpPr>
        <p:sp>
          <p:nvSpPr>
            <p:cNvPr id="475" name="Hexagon 474"/>
            <p:cNvSpPr/>
            <p:nvPr/>
          </p:nvSpPr>
          <p:spPr>
            <a:xfrm>
              <a:off x="6340564" y="1167694"/>
              <a:ext cx="453081" cy="383195"/>
            </a:xfrm>
            <a:prstGeom prst="hexagon">
              <a:avLst/>
            </a:prstGeom>
            <a:solidFill>
              <a:srgbClr val="FFC000"/>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6" name="TextBox 475"/>
            <p:cNvSpPr txBox="1"/>
            <p:nvPr/>
          </p:nvSpPr>
          <p:spPr>
            <a:xfrm>
              <a:off x="6410912" y="1188627"/>
              <a:ext cx="349377" cy="369332"/>
            </a:xfrm>
            <a:prstGeom prst="rect">
              <a:avLst/>
            </a:prstGeom>
            <a:noFill/>
          </p:spPr>
          <p:txBody>
            <a:bodyPr wrap="square" rtlCol="0">
              <a:spAutoFit/>
            </a:bodyPr>
            <a:lstStyle/>
            <a:p>
              <a:r>
                <a:rPr lang="en-US" altLang="zh-CN" dirty="0" smtClean="0"/>
                <a:t>E</a:t>
              </a:r>
              <a:endParaRPr lang="zh-CN" altLang="en-US" dirty="0"/>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grpId="0" nodeType="afterEffect">
                                  <p:stCondLst>
                                    <p:cond delay="0"/>
                                  </p:stCondLst>
                                  <p:childTnLst>
                                    <p:set>
                                      <p:cBhvr>
                                        <p:cTn id="6" dur="1" fill="hold">
                                          <p:stCondLst>
                                            <p:cond delay="0"/>
                                          </p:stCondLst>
                                        </p:cTn>
                                        <p:tgtEl>
                                          <p:spTgt spid="466"/>
                                        </p:tgtEl>
                                        <p:attrNameLst>
                                          <p:attrName>style.visibility</p:attrName>
                                        </p:attrNameLst>
                                      </p:cBhvr>
                                      <p:to>
                                        <p:strVal val="visible"/>
                                      </p:to>
                                    </p:set>
                                    <p:anim calcmode="lin" valueType="num">
                                      <p:cBhvr>
                                        <p:cTn id="7" dur="500" fill="hold"/>
                                        <p:tgtEl>
                                          <p:spTgt spid="466"/>
                                        </p:tgtEl>
                                        <p:attrNameLst>
                                          <p:attrName>ppt_w</p:attrName>
                                        </p:attrNameLst>
                                      </p:cBhvr>
                                      <p:tavLst>
                                        <p:tav tm="0">
                                          <p:val>
                                            <p:fltVal val="0"/>
                                          </p:val>
                                        </p:tav>
                                        <p:tav tm="100000">
                                          <p:val>
                                            <p:strVal val="#ppt_w"/>
                                          </p:val>
                                        </p:tav>
                                      </p:tavLst>
                                    </p:anim>
                                    <p:anim calcmode="lin" valueType="num">
                                      <p:cBhvr>
                                        <p:cTn id="8" dur="500" fill="hold"/>
                                        <p:tgtEl>
                                          <p:spTgt spid="466"/>
                                        </p:tgtEl>
                                        <p:attrNameLst>
                                          <p:attrName>ppt_h</p:attrName>
                                        </p:attrNameLst>
                                      </p:cBhvr>
                                      <p:tavLst>
                                        <p:tav tm="0">
                                          <p:val>
                                            <p:strVal val="#ppt_h"/>
                                          </p:val>
                                        </p:tav>
                                        <p:tav tm="100000">
                                          <p:val>
                                            <p:strVal val="#ppt_h"/>
                                          </p:val>
                                        </p:tav>
                                      </p:tavLst>
                                    </p:anim>
                                  </p:childTnLst>
                                </p:cTn>
                              </p:par>
                              <p:par>
                                <p:cTn id="9" presetID="10" presetClass="entr" presetSubtype="0" fill="hold" nodeType="withEffect">
                                  <p:stCondLst>
                                    <p:cond delay="0"/>
                                  </p:stCondLst>
                                  <p:childTnLst>
                                    <p:set>
                                      <p:cBhvr>
                                        <p:cTn id="10" dur="1" fill="hold">
                                          <p:stCondLst>
                                            <p:cond delay="0"/>
                                          </p:stCondLst>
                                        </p:cTn>
                                        <p:tgtEl>
                                          <p:spTgt spid="477"/>
                                        </p:tgtEl>
                                        <p:attrNameLst>
                                          <p:attrName>style.visibility</p:attrName>
                                        </p:attrNameLst>
                                      </p:cBhvr>
                                      <p:to>
                                        <p:strVal val="visible"/>
                                      </p:to>
                                    </p:set>
                                    <p:animEffect transition="in" filter="fade">
                                      <p:cBhvr>
                                        <p:cTn id="11" dur="500"/>
                                        <p:tgtEl>
                                          <p:spTgt spid="477"/>
                                        </p:tgtEl>
                                      </p:cBhvr>
                                    </p:animEffect>
                                  </p:childTnLst>
                                </p:cTn>
                              </p:par>
                              <p:par>
                                <p:cTn id="12" presetID="1" presetClass="entr" presetSubtype="0" fill="hold" grpId="0" nodeType="withEffect">
                                  <p:stCondLst>
                                    <p:cond delay="0"/>
                                  </p:stCondLst>
                                  <p:childTnLst>
                                    <p:set>
                                      <p:cBhvr>
                                        <p:cTn id="13" dur="1" fill="hold">
                                          <p:stCondLst>
                                            <p:cond delay="0"/>
                                          </p:stCondLst>
                                        </p:cTn>
                                        <p:tgtEl>
                                          <p:spTgt spid="460"/>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461"/>
                                        </p:tgtEl>
                                        <p:attrNameLst>
                                          <p:attrName>style.visibility</p:attrName>
                                        </p:attrNameLst>
                                      </p:cBhvr>
                                      <p:to>
                                        <p:strVal val="visible"/>
                                      </p:to>
                                    </p:set>
                                  </p:childTnLst>
                                </p:cTn>
                              </p:par>
                              <p:par>
                                <p:cTn id="16" presetID="2" presetClass="entr" presetSubtype="4" fill="hold" grpId="0" nodeType="withEffect">
                                  <p:stCondLst>
                                    <p:cond delay="0"/>
                                  </p:stCondLst>
                                  <p:childTnLst>
                                    <p:set>
                                      <p:cBhvr>
                                        <p:cTn id="17" dur="1" fill="hold">
                                          <p:stCondLst>
                                            <p:cond delay="0"/>
                                          </p:stCondLst>
                                        </p:cTn>
                                        <p:tgtEl>
                                          <p:spTgt spid="470"/>
                                        </p:tgtEl>
                                        <p:attrNameLst>
                                          <p:attrName>style.visibility</p:attrName>
                                        </p:attrNameLst>
                                      </p:cBhvr>
                                      <p:to>
                                        <p:strVal val="visible"/>
                                      </p:to>
                                    </p:set>
                                    <p:anim calcmode="lin" valueType="num">
                                      <p:cBhvr additive="base">
                                        <p:cTn id="18" dur="500" fill="hold"/>
                                        <p:tgtEl>
                                          <p:spTgt spid="470"/>
                                        </p:tgtEl>
                                        <p:attrNameLst>
                                          <p:attrName>ppt_x</p:attrName>
                                        </p:attrNameLst>
                                      </p:cBhvr>
                                      <p:tavLst>
                                        <p:tav tm="0">
                                          <p:val>
                                            <p:strVal val="#ppt_x"/>
                                          </p:val>
                                        </p:tav>
                                        <p:tav tm="100000">
                                          <p:val>
                                            <p:strVal val="#ppt_x"/>
                                          </p:val>
                                        </p:tav>
                                      </p:tavLst>
                                    </p:anim>
                                    <p:anim calcmode="lin" valueType="num">
                                      <p:cBhvr additive="base">
                                        <p:cTn id="19" dur="500" fill="hold"/>
                                        <p:tgtEl>
                                          <p:spTgt spid="470"/>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443"/>
                                        </p:tgtEl>
                                        <p:attrNameLst>
                                          <p:attrName>style.visibility</p:attrName>
                                        </p:attrNameLst>
                                      </p:cBhvr>
                                      <p:to>
                                        <p:strVal val="visible"/>
                                      </p:to>
                                    </p:set>
                                    <p:animEffect transition="in" filter="fade">
                                      <p:cBhvr>
                                        <p:cTn id="24" dur="500"/>
                                        <p:tgtEl>
                                          <p:spTgt spid="443"/>
                                        </p:tgtEl>
                                      </p:cBhvr>
                                    </p:animEffect>
                                  </p:childTnLst>
                                </p:cTn>
                              </p:par>
                            </p:childTnLst>
                          </p:cTn>
                        </p:par>
                        <p:par>
                          <p:cTn id="25" fill="hold">
                            <p:stCondLst>
                              <p:cond delay="500"/>
                            </p:stCondLst>
                            <p:childTnLst>
                              <p:par>
                                <p:cTn id="26" presetID="1" presetClass="exit" presetSubtype="0" fill="hold" nodeType="afterEffect">
                                  <p:stCondLst>
                                    <p:cond delay="0"/>
                                  </p:stCondLst>
                                  <p:childTnLst>
                                    <p:set>
                                      <p:cBhvr>
                                        <p:cTn id="27" dur="1" fill="hold">
                                          <p:stCondLst>
                                            <p:cond delay="0"/>
                                          </p:stCondLst>
                                        </p:cTn>
                                        <p:tgtEl>
                                          <p:spTgt spid="443"/>
                                        </p:tgtEl>
                                        <p:attrNameLst>
                                          <p:attrName>style.visibility</p:attrName>
                                        </p:attrNameLst>
                                      </p:cBhvr>
                                      <p:to>
                                        <p:strVal val="hidden"/>
                                      </p:to>
                                    </p:set>
                                  </p:childTnLst>
                                </p:cTn>
                              </p:par>
                            </p:childTnLst>
                          </p:cTn>
                        </p:par>
                        <p:par>
                          <p:cTn id="28" fill="hold">
                            <p:stCondLst>
                              <p:cond delay="500"/>
                            </p:stCondLst>
                            <p:childTnLst>
                              <p:par>
                                <p:cTn id="29" presetID="10" presetClass="entr" presetSubtype="0" fill="hold" nodeType="afterEffect">
                                  <p:stCondLst>
                                    <p:cond delay="0"/>
                                  </p:stCondLst>
                                  <p:childTnLst>
                                    <p:set>
                                      <p:cBhvr>
                                        <p:cTn id="30" dur="1" fill="hold">
                                          <p:stCondLst>
                                            <p:cond delay="0"/>
                                          </p:stCondLst>
                                        </p:cTn>
                                        <p:tgtEl>
                                          <p:spTgt spid="447"/>
                                        </p:tgtEl>
                                        <p:attrNameLst>
                                          <p:attrName>style.visibility</p:attrName>
                                        </p:attrNameLst>
                                      </p:cBhvr>
                                      <p:to>
                                        <p:strVal val="visible"/>
                                      </p:to>
                                    </p:set>
                                    <p:animEffect transition="in" filter="fade">
                                      <p:cBhvr>
                                        <p:cTn id="31" dur="500"/>
                                        <p:tgtEl>
                                          <p:spTgt spid="447"/>
                                        </p:tgtEl>
                                      </p:cBhvr>
                                    </p:animEffect>
                                  </p:childTnLst>
                                </p:cTn>
                              </p:par>
                            </p:childTnLst>
                          </p:cTn>
                        </p:par>
                        <p:par>
                          <p:cTn id="32" fill="hold">
                            <p:stCondLst>
                              <p:cond delay="1000"/>
                            </p:stCondLst>
                            <p:childTnLst>
                              <p:par>
                                <p:cTn id="33" presetID="1" presetClass="exit" presetSubtype="0" fill="hold" nodeType="afterEffect">
                                  <p:stCondLst>
                                    <p:cond delay="0"/>
                                  </p:stCondLst>
                                  <p:childTnLst>
                                    <p:set>
                                      <p:cBhvr>
                                        <p:cTn id="34" dur="1" fill="hold">
                                          <p:stCondLst>
                                            <p:cond delay="0"/>
                                          </p:stCondLst>
                                        </p:cTn>
                                        <p:tgtEl>
                                          <p:spTgt spid="447"/>
                                        </p:tgtEl>
                                        <p:attrNameLst>
                                          <p:attrName>style.visibility</p:attrName>
                                        </p:attrNameLst>
                                      </p:cBhvr>
                                      <p:to>
                                        <p:strVal val="hidden"/>
                                      </p:to>
                                    </p:set>
                                  </p:childTnLst>
                                </p:cTn>
                              </p:par>
                            </p:childTnLst>
                          </p:cTn>
                        </p:par>
                        <p:par>
                          <p:cTn id="35" fill="hold">
                            <p:stCondLst>
                              <p:cond delay="1000"/>
                            </p:stCondLst>
                            <p:childTnLst>
                              <p:par>
                                <p:cTn id="36" presetID="10" presetClass="entr" presetSubtype="0" fill="hold" nodeType="afterEffect">
                                  <p:stCondLst>
                                    <p:cond delay="0"/>
                                  </p:stCondLst>
                                  <p:childTnLst>
                                    <p:set>
                                      <p:cBhvr>
                                        <p:cTn id="37" dur="1" fill="hold">
                                          <p:stCondLst>
                                            <p:cond delay="0"/>
                                          </p:stCondLst>
                                        </p:cTn>
                                        <p:tgtEl>
                                          <p:spTgt spid="446"/>
                                        </p:tgtEl>
                                        <p:attrNameLst>
                                          <p:attrName>style.visibility</p:attrName>
                                        </p:attrNameLst>
                                      </p:cBhvr>
                                      <p:to>
                                        <p:strVal val="visible"/>
                                      </p:to>
                                    </p:set>
                                    <p:animEffect transition="in" filter="fade">
                                      <p:cBhvr>
                                        <p:cTn id="38" dur="500"/>
                                        <p:tgtEl>
                                          <p:spTgt spid="446"/>
                                        </p:tgtEl>
                                      </p:cBhvr>
                                    </p:animEffect>
                                  </p:childTnLst>
                                </p:cTn>
                              </p:par>
                            </p:childTnLst>
                          </p:cTn>
                        </p:par>
                        <p:par>
                          <p:cTn id="39" fill="hold">
                            <p:stCondLst>
                              <p:cond delay="1500"/>
                            </p:stCondLst>
                            <p:childTnLst>
                              <p:par>
                                <p:cTn id="40" presetID="1" presetClass="exit" presetSubtype="0" fill="hold" nodeType="afterEffect">
                                  <p:stCondLst>
                                    <p:cond delay="0"/>
                                  </p:stCondLst>
                                  <p:childTnLst>
                                    <p:set>
                                      <p:cBhvr>
                                        <p:cTn id="41" dur="1" fill="hold">
                                          <p:stCondLst>
                                            <p:cond delay="0"/>
                                          </p:stCondLst>
                                        </p:cTn>
                                        <p:tgtEl>
                                          <p:spTgt spid="446"/>
                                        </p:tgtEl>
                                        <p:attrNameLst>
                                          <p:attrName>style.visibility</p:attrName>
                                        </p:attrNameLst>
                                      </p:cBhvr>
                                      <p:to>
                                        <p:strVal val="hidden"/>
                                      </p:to>
                                    </p:set>
                                  </p:childTnLst>
                                </p:cTn>
                              </p:par>
                            </p:childTnLst>
                          </p:cTn>
                        </p:par>
                        <p:par>
                          <p:cTn id="42" fill="hold">
                            <p:stCondLst>
                              <p:cond delay="1500"/>
                            </p:stCondLst>
                            <p:childTnLst>
                              <p:par>
                                <p:cTn id="43" presetID="10" presetClass="entr" presetSubtype="0" fill="hold" nodeType="afterEffect">
                                  <p:stCondLst>
                                    <p:cond delay="0"/>
                                  </p:stCondLst>
                                  <p:childTnLst>
                                    <p:set>
                                      <p:cBhvr>
                                        <p:cTn id="44" dur="1" fill="hold">
                                          <p:stCondLst>
                                            <p:cond delay="0"/>
                                          </p:stCondLst>
                                        </p:cTn>
                                        <p:tgtEl>
                                          <p:spTgt spid="445"/>
                                        </p:tgtEl>
                                        <p:attrNameLst>
                                          <p:attrName>style.visibility</p:attrName>
                                        </p:attrNameLst>
                                      </p:cBhvr>
                                      <p:to>
                                        <p:strVal val="visible"/>
                                      </p:to>
                                    </p:set>
                                    <p:animEffect transition="in" filter="fade">
                                      <p:cBhvr>
                                        <p:cTn id="45" dur="500"/>
                                        <p:tgtEl>
                                          <p:spTgt spid="445"/>
                                        </p:tgtEl>
                                      </p:cBhvr>
                                    </p:animEffect>
                                  </p:childTnLst>
                                </p:cTn>
                              </p:par>
                            </p:childTnLst>
                          </p:cTn>
                        </p:par>
                        <p:par>
                          <p:cTn id="46" fill="hold">
                            <p:stCondLst>
                              <p:cond delay="2000"/>
                            </p:stCondLst>
                            <p:childTnLst>
                              <p:par>
                                <p:cTn id="47" presetID="1" presetClass="exit" presetSubtype="0" fill="hold" nodeType="afterEffect">
                                  <p:stCondLst>
                                    <p:cond delay="0"/>
                                  </p:stCondLst>
                                  <p:childTnLst>
                                    <p:set>
                                      <p:cBhvr>
                                        <p:cTn id="48" dur="1" fill="hold">
                                          <p:stCondLst>
                                            <p:cond delay="0"/>
                                          </p:stCondLst>
                                        </p:cTn>
                                        <p:tgtEl>
                                          <p:spTgt spid="445"/>
                                        </p:tgtEl>
                                        <p:attrNameLst>
                                          <p:attrName>style.visibility</p:attrName>
                                        </p:attrNameLst>
                                      </p:cBhvr>
                                      <p:to>
                                        <p:strVal val="hidden"/>
                                      </p:to>
                                    </p:set>
                                  </p:childTnLst>
                                </p:cTn>
                              </p:par>
                            </p:childTnLst>
                          </p:cTn>
                        </p:par>
                        <p:par>
                          <p:cTn id="49" fill="hold">
                            <p:stCondLst>
                              <p:cond delay="2000"/>
                            </p:stCondLst>
                            <p:childTnLst>
                              <p:par>
                                <p:cTn id="50" presetID="1" presetClass="entr" presetSubtype="0" fill="hold" nodeType="afterEffect">
                                  <p:stCondLst>
                                    <p:cond delay="0"/>
                                  </p:stCondLst>
                                  <p:childTnLst>
                                    <p:set>
                                      <p:cBhvr>
                                        <p:cTn id="51" dur="1" fill="hold">
                                          <p:stCondLst>
                                            <p:cond delay="0"/>
                                          </p:stCondLst>
                                        </p:cTn>
                                        <p:tgtEl>
                                          <p:spTgt spid="448"/>
                                        </p:tgtEl>
                                        <p:attrNameLst>
                                          <p:attrName>style.visibility</p:attrName>
                                        </p:attrNameLst>
                                      </p:cBhvr>
                                      <p:to>
                                        <p:strVal val="visible"/>
                                      </p:to>
                                    </p:set>
                                  </p:childTnLst>
                                </p:cTn>
                              </p:par>
                            </p:childTnLst>
                          </p:cTn>
                        </p:par>
                        <p:par>
                          <p:cTn id="52" fill="hold">
                            <p:stCondLst>
                              <p:cond delay="2000"/>
                            </p:stCondLst>
                            <p:childTnLst>
                              <p:par>
                                <p:cTn id="53" presetID="1" presetClass="exit" presetSubtype="0" fill="hold" nodeType="afterEffect">
                                  <p:stCondLst>
                                    <p:cond delay="0"/>
                                  </p:stCondLst>
                                  <p:childTnLst>
                                    <p:set>
                                      <p:cBhvr>
                                        <p:cTn id="54" dur="1" fill="hold">
                                          <p:stCondLst>
                                            <p:cond delay="0"/>
                                          </p:stCondLst>
                                        </p:cTn>
                                        <p:tgtEl>
                                          <p:spTgt spid="448"/>
                                        </p:tgtEl>
                                        <p:attrNameLst>
                                          <p:attrName>style.visibility</p:attrName>
                                        </p:attrNameLst>
                                      </p:cBhvr>
                                      <p:to>
                                        <p:strVal val="hidden"/>
                                      </p:to>
                                    </p:set>
                                  </p:childTnLst>
                                </p:cTn>
                              </p:par>
                            </p:childTnLst>
                          </p:cTn>
                        </p:par>
                        <p:par>
                          <p:cTn id="55" fill="hold">
                            <p:stCondLst>
                              <p:cond delay="2000"/>
                            </p:stCondLst>
                            <p:childTnLst>
                              <p:par>
                                <p:cTn id="56" presetID="1" presetClass="entr" presetSubtype="0" fill="hold" nodeType="afterEffect">
                                  <p:stCondLst>
                                    <p:cond delay="0"/>
                                  </p:stCondLst>
                                  <p:childTnLst>
                                    <p:set>
                                      <p:cBhvr>
                                        <p:cTn id="57" dur="1" fill="hold">
                                          <p:stCondLst>
                                            <p:cond delay="0"/>
                                          </p:stCondLst>
                                        </p:cTn>
                                        <p:tgtEl>
                                          <p:spTgt spid="444"/>
                                        </p:tgtEl>
                                        <p:attrNameLst>
                                          <p:attrName>style.visibility</p:attrName>
                                        </p:attrNameLst>
                                      </p:cBhvr>
                                      <p:to>
                                        <p:strVal val="visible"/>
                                      </p:to>
                                    </p:set>
                                  </p:childTnLst>
                                </p:cTn>
                              </p:par>
                            </p:childTnLst>
                          </p:cTn>
                        </p:par>
                        <p:par>
                          <p:cTn id="58" fill="hold">
                            <p:stCondLst>
                              <p:cond delay="2000"/>
                            </p:stCondLst>
                            <p:childTnLst>
                              <p:par>
                                <p:cTn id="59" presetID="1" presetClass="exit" presetSubtype="0" fill="hold" nodeType="afterEffect">
                                  <p:stCondLst>
                                    <p:cond delay="0"/>
                                  </p:stCondLst>
                                  <p:childTnLst>
                                    <p:set>
                                      <p:cBhvr>
                                        <p:cTn id="60" dur="1" fill="hold">
                                          <p:stCondLst>
                                            <p:cond delay="0"/>
                                          </p:stCondLst>
                                        </p:cTn>
                                        <p:tgtEl>
                                          <p:spTgt spid="444"/>
                                        </p:tgtEl>
                                        <p:attrNameLst>
                                          <p:attrName>style.visibility</p:attrName>
                                        </p:attrNameLst>
                                      </p:cBhvr>
                                      <p:to>
                                        <p:strVal val="hidden"/>
                                      </p:to>
                                    </p:set>
                                  </p:childTnLst>
                                </p:cTn>
                              </p:par>
                            </p:childTnLst>
                          </p:cTn>
                        </p:par>
                        <p:par>
                          <p:cTn id="61" fill="hold">
                            <p:stCondLst>
                              <p:cond delay="2000"/>
                            </p:stCondLst>
                            <p:childTnLst>
                              <p:par>
                                <p:cTn id="62" presetID="1" presetClass="entr" presetSubtype="0" fill="hold" nodeType="afterEffect">
                                  <p:stCondLst>
                                    <p:cond delay="0"/>
                                  </p:stCondLst>
                                  <p:childTnLst>
                                    <p:set>
                                      <p:cBhvr>
                                        <p:cTn id="63" dur="1" fill="hold">
                                          <p:stCondLst>
                                            <p:cond delay="0"/>
                                          </p:stCondLst>
                                        </p:cTn>
                                        <p:tgtEl>
                                          <p:spTgt spid="443"/>
                                        </p:tgtEl>
                                        <p:attrNameLst>
                                          <p:attrName>style.visibility</p:attrName>
                                        </p:attrNameLst>
                                      </p:cBhvr>
                                      <p:to>
                                        <p:strVal val="visible"/>
                                      </p:to>
                                    </p:set>
                                  </p:childTnLst>
                                </p:cTn>
                              </p:par>
                            </p:childTnLst>
                          </p:cTn>
                        </p:par>
                        <p:par>
                          <p:cTn id="64" fill="hold">
                            <p:stCondLst>
                              <p:cond delay="2000"/>
                            </p:stCondLst>
                            <p:childTnLst>
                              <p:par>
                                <p:cTn id="65" presetID="1" presetClass="entr" presetSubtype="0" fill="hold" nodeType="afterEffect">
                                  <p:stCondLst>
                                    <p:cond delay="0"/>
                                  </p:stCondLst>
                                  <p:childTnLst>
                                    <p:set>
                                      <p:cBhvr>
                                        <p:cTn id="66" dur="1" fill="hold">
                                          <p:stCondLst>
                                            <p:cond delay="0"/>
                                          </p:stCondLst>
                                        </p:cTn>
                                        <p:tgtEl>
                                          <p:spTgt spid="447"/>
                                        </p:tgtEl>
                                        <p:attrNameLst>
                                          <p:attrName>style.visibility</p:attrName>
                                        </p:attrNameLst>
                                      </p:cBhvr>
                                      <p:to>
                                        <p:strVal val="visible"/>
                                      </p:to>
                                    </p:set>
                                  </p:childTnLst>
                                </p:cTn>
                              </p:par>
                            </p:childTnLst>
                          </p:cTn>
                        </p:par>
                        <p:par>
                          <p:cTn id="67" fill="hold">
                            <p:stCondLst>
                              <p:cond delay="2000"/>
                            </p:stCondLst>
                            <p:childTnLst>
                              <p:par>
                                <p:cTn id="68" presetID="1" presetClass="entr" presetSubtype="0" fill="hold" nodeType="afterEffect">
                                  <p:stCondLst>
                                    <p:cond delay="0"/>
                                  </p:stCondLst>
                                  <p:childTnLst>
                                    <p:set>
                                      <p:cBhvr>
                                        <p:cTn id="69" dur="1" fill="hold">
                                          <p:stCondLst>
                                            <p:cond delay="0"/>
                                          </p:stCondLst>
                                        </p:cTn>
                                        <p:tgtEl>
                                          <p:spTgt spid="446"/>
                                        </p:tgtEl>
                                        <p:attrNameLst>
                                          <p:attrName>style.visibility</p:attrName>
                                        </p:attrNameLst>
                                      </p:cBhvr>
                                      <p:to>
                                        <p:strVal val="visible"/>
                                      </p:to>
                                    </p:set>
                                  </p:childTnLst>
                                </p:cTn>
                              </p:par>
                            </p:childTnLst>
                          </p:cTn>
                        </p:par>
                        <p:par>
                          <p:cTn id="70" fill="hold">
                            <p:stCondLst>
                              <p:cond delay="2000"/>
                            </p:stCondLst>
                            <p:childTnLst>
                              <p:par>
                                <p:cTn id="71" presetID="1" presetClass="entr" presetSubtype="0" fill="hold" nodeType="afterEffect">
                                  <p:stCondLst>
                                    <p:cond delay="0"/>
                                  </p:stCondLst>
                                  <p:childTnLst>
                                    <p:set>
                                      <p:cBhvr>
                                        <p:cTn id="72" dur="1" fill="hold">
                                          <p:stCondLst>
                                            <p:cond delay="0"/>
                                          </p:stCondLst>
                                        </p:cTn>
                                        <p:tgtEl>
                                          <p:spTgt spid="445"/>
                                        </p:tgtEl>
                                        <p:attrNameLst>
                                          <p:attrName>style.visibility</p:attrName>
                                        </p:attrNameLst>
                                      </p:cBhvr>
                                      <p:to>
                                        <p:strVal val="visible"/>
                                      </p:to>
                                    </p:set>
                                  </p:childTnLst>
                                </p:cTn>
                              </p:par>
                            </p:childTnLst>
                          </p:cTn>
                        </p:par>
                        <p:par>
                          <p:cTn id="73" fill="hold">
                            <p:stCondLst>
                              <p:cond delay="2000"/>
                            </p:stCondLst>
                            <p:childTnLst>
                              <p:par>
                                <p:cTn id="74" presetID="1" presetClass="entr" presetSubtype="0" fill="hold" nodeType="afterEffect">
                                  <p:stCondLst>
                                    <p:cond delay="0"/>
                                  </p:stCondLst>
                                  <p:childTnLst>
                                    <p:set>
                                      <p:cBhvr>
                                        <p:cTn id="75" dur="1" fill="hold">
                                          <p:stCondLst>
                                            <p:cond delay="0"/>
                                          </p:stCondLst>
                                        </p:cTn>
                                        <p:tgtEl>
                                          <p:spTgt spid="448"/>
                                        </p:tgtEl>
                                        <p:attrNameLst>
                                          <p:attrName>style.visibility</p:attrName>
                                        </p:attrNameLst>
                                      </p:cBhvr>
                                      <p:to>
                                        <p:strVal val="visible"/>
                                      </p:to>
                                    </p:set>
                                  </p:childTnLst>
                                </p:cTn>
                              </p:par>
                            </p:childTnLst>
                          </p:cTn>
                        </p:par>
                        <p:par>
                          <p:cTn id="76" fill="hold">
                            <p:stCondLst>
                              <p:cond delay="2000"/>
                            </p:stCondLst>
                            <p:childTnLst>
                              <p:par>
                                <p:cTn id="77" presetID="1" presetClass="entr" presetSubtype="0" fill="hold" nodeType="afterEffect">
                                  <p:stCondLst>
                                    <p:cond delay="0"/>
                                  </p:stCondLst>
                                  <p:childTnLst>
                                    <p:set>
                                      <p:cBhvr>
                                        <p:cTn id="78" dur="1" fill="hold">
                                          <p:stCondLst>
                                            <p:cond delay="0"/>
                                          </p:stCondLst>
                                        </p:cTn>
                                        <p:tgtEl>
                                          <p:spTgt spid="444"/>
                                        </p:tgtEl>
                                        <p:attrNameLst>
                                          <p:attrName>style.visibility</p:attrName>
                                        </p:attrNameLst>
                                      </p:cBhvr>
                                      <p:to>
                                        <p:strVal val="visible"/>
                                      </p:to>
                                    </p:set>
                                  </p:childTnLst>
                                </p:cTn>
                              </p:par>
                            </p:childTnLst>
                          </p:cTn>
                        </p:par>
                        <p:par>
                          <p:cTn id="79" fill="hold">
                            <p:stCondLst>
                              <p:cond delay="2000"/>
                            </p:stCondLst>
                            <p:childTnLst>
                              <p:par>
                                <p:cTn id="80" presetID="1" presetClass="entr" presetSubtype="0" fill="hold" nodeType="afterEffect">
                                  <p:stCondLst>
                                    <p:cond delay="0"/>
                                  </p:stCondLst>
                                  <p:childTnLst>
                                    <p:set>
                                      <p:cBhvr>
                                        <p:cTn id="81" dur="1" fill="hold">
                                          <p:stCondLst>
                                            <p:cond delay="0"/>
                                          </p:stCondLst>
                                        </p:cTn>
                                        <p:tgtEl>
                                          <p:spTgt spid="332"/>
                                        </p:tgtEl>
                                        <p:attrNameLst>
                                          <p:attrName>style.visibility</p:attrName>
                                        </p:attrNameLst>
                                      </p:cBhvr>
                                      <p:to>
                                        <p:strVal val="visible"/>
                                      </p:to>
                                    </p:set>
                                  </p:childTnLst>
                                </p:cTn>
                              </p:par>
                            </p:childTnLst>
                          </p:cTn>
                        </p:par>
                        <p:par>
                          <p:cTn id="82" fill="hold">
                            <p:stCondLst>
                              <p:cond delay="2000"/>
                            </p:stCondLst>
                            <p:childTnLst>
                              <p:par>
                                <p:cTn id="83" presetID="10" presetClass="entr" presetSubtype="0" fill="hold" nodeType="afterEffect">
                                  <p:stCondLst>
                                    <p:cond delay="0"/>
                                  </p:stCondLst>
                                  <p:childTnLst>
                                    <p:set>
                                      <p:cBhvr>
                                        <p:cTn id="84" dur="1" fill="hold">
                                          <p:stCondLst>
                                            <p:cond delay="0"/>
                                          </p:stCondLst>
                                        </p:cTn>
                                        <p:tgtEl>
                                          <p:spTgt spid="449"/>
                                        </p:tgtEl>
                                        <p:attrNameLst>
                                          <p:attrName>style.visibility</p:attrName>
                                        </p:attrNameLst>
                                      </p:cBhvr>
                                      <p:to>
                                        <p:strVal val="visible"/>
                                      </p:to>
                                    </p:set>
                                    <p:animEffect transition="in" filter="fade">
                                      <p:cBhvr>
                                        <p:cTn id="85" dur="500"/>
                                        <p:tgtEl>
                                          <p:spTgt spid="449"/>
                                        </p:tgtEl>
                                      </p:cBhvr>
                                    </p:animEffect>
                                  </p:childTnLst>
                                </p:cTn>
                              </p:par>
                            </p:childTnLst>
                          </p:cTn>
                        </p:par>
                        <p:par>
                          <p:cTn id="86" fill="hold">
                            <p:stCondLst>
                              <p:cond delay="2500"/>
                            </p:stCondLst>
                            <p:childTnLst>
                              <p:par>
                                <p:cTn id="87" presetID="10" presetClass="entr" presetSubtype="0" fill="hold" nodeType="afterEffect">
                                  <p:stCondLst>
                                    <p:cond delay="0"/>
                                  </p:stCondLst>
                                  <p:childTnLst>
                                    <p:set>
                                      <p:cBhvr>
                                        <p:cTn id="88" dur="1" fill="hold">
                                          <p:stCondLst>
                                            <p:cond delay="0"/>
                                          </p:stCondLst>
                                        </p:cTn>
                                        <p:tgtEl>
                                          <p:spTgt spid="462"/>
                                        </p:tgtEl>
                                        <p:attrNameLst>
                                          <p:attrName>style.visibility</p:attrName>
                                        </p:attrNameLst>
                                      </p:cBhvr>
                                      <p:to>
                                        <p:strVal val="visible"/>
                                      </p:to>
                                    </p:set>
                                    <p:animEffect transition="in" filter="fade">
                                      <p:cBhvr>
                                        <p:cTn id="89" dur="500"/>
                                        <p:tgtEl>
                                          <p:spTgt spid="462"/>
                                        </p:tgtEl>
                                      </p:cBhvr>
                                    </p:animEffect>
                                  </p:childTnLst>
                                </p:cTn>
                              </p:par>
                            </p:childTnLst>
                          </p:cTn>
                        </p:par>
                        <p:par>
                          <p:cTn id="90" fill="hold">
                            <p:stCondLst>
                              <p:cond delay="3000"/>
                            </p:stCondLst>
                            <p:childTnLst>
                              <p:par>
                                <p:cTn id="91" presetID="10" presetClass="entr" presetSubtype="0" fill="hold" nodeType="afterEffect">
                                  <p:stCondLst>
                                    <p:cond delay="0"/>
                                  </p:stCondLst>
                                  <p:childTnLst>
                                    <p:set>
                                      <p:cBhvr>
                                        <p:cTn id="92" dur="1" fill="hold">
                                          <p:stCondLst>
                                            <p:cond delay="0"/>
                                          </p:stCondLst>
                                        </p:cTn>
                                        <p:tgtEl>
                                          <p:spTgt spid="465"/>
                                        </p:tgtEl>
                                        <p:attrNameLst>
                                          <p:attrName>style.visibility</p:attrName>
                                        </p:attrNameLst>
                                      </p:cBhvr>
                                      <p:to>
                                        <p:strVal val="visible"/>
                                      </p:to>
                                    </p:set>
                                    <p:animEffect transition="in" filter="fade">
                                      <p:cBhvr>
                                        <p:cTn id="93" dur="500"/>
                                        <p:tgtEl>
                                          <p:spTgt spid="465"/>
                                        </p:tgtEl>
                                      </p:cBhvr>
                                    </p:animEffect>
                                  </p:childTnLst>
                                </p:cTn>
                              </p:par>
                            </p:childTnLst>
                          </p:cTn>
                        </p:par>
                        <p:par>
                          <p:cTn id="94" fill="hold">
                            <p:stCondLst>
                              <p:cond delay="3500"/>
                            </p:stCondLst>
                            <p:childTnLst>
                              <p:par>
                                <p:cTn id="95" presetID="10" presetClass="entr" presetSubtype="0" fill="hold" nodeType="afterEffect">
                                  <p:stCondLst>
                                    <p:cond delay="0"/>
                                  </p:stCondLst>
                                  <p:childTnLst>
                                    <p:set>
                                      <p:cBhvr>
                                        <p:cTn id="96" dur="1" fill="hold">
                                          <p:stCondLst>
                                            <p:cond delay="0"/>
                                          </p:stCondLst>
                                        </p:cTn>
                                        <p:tgtEl>
                                          <p:spTgt spid="471"/>
                                        </p:tgtEl>
                                        <p:attrNameLst>
                                          <p:attrName>style.visibility</p:attrName>
                                        </p:attrNameLst>
                                      </p:cBhvr>
                                      <p:to>
                                        <p:strVal val="visible"/>
                                      </p:to>
                                    </p:set>
                                    <p:animEffect transition="in" filter="fade">
                                      <p:cBhvr>
                                        <p:cTn id="97" dur="500"/>
                                        <p:tgtEl>
                                          <p:spTgt spid="471"/>
                                        </p:tgtEl>
                                      </p:cBhvr>
                                    </p:animEffect>
                                  </p:childTnLst>
                                </p:cTn>
                              </p:par>
                            </p:childTnLst>
                          </p:cTn>
                        </p:par>
                        <p:par>
                          <p:cTn id="98" fill="hold">
                            <p:stCondLst>
                              <p:cond delay="4000"/>
                            </p:stCondLst>
                            <p:childTnLst>
                              <p:par>
                                <p:cTn id="99" presetID="10" presetClass="entr" presetSubtype="0" fill="hold" nodeType="afterEffect">
                                  <p:stCondLst>
                                    <p:cond delay="0"/>
                                  </p:stCondLst>
                                  <p:childTnLst>
                                    <p:set>
                                      <p:cBhvr>
                                        <p:cTn id="100" dur="1" fill="hold">
                                          <p:stCondLst>
                                            <p:cond delay="0"/>
                                          </p:stCondLst>
                                        </p:cTn>
                                        <p:tgtEl>
                                          <p:spTgt spid="474"/>
                                        </p:tgtEl>
                                        <p:attrNameLst>
                                          <p:attrName>style.visibility</p:attrName>
                                        </p:attrNameLst>
                                      </p:cBhvr>
                                      <p:to>
                                        <p:strVal val="visible"/>
                                      </p:to>
                                    </p:set>
                                    <p:animEffect transition="in" filter="fade">
                                      <p:cBhvr>
                                        <p:cTn id="101" dur="500"/>
                                        <p:tgtEl>
                                          <p:spTgt spid="474"/>
                                        </p:tgtEl>
                                      </p:cBhvr>
                                    </p:animEffect>
                                  </p:childTnLst>
                                </p:cTn>
                              </p:par>
                            </p:childTnLst>
                          </p:cTn>
                        </p:par>
                        <p:par>
                          <p:cTn id="102" fill="hold">
                            <p:stCondLst>
                              <p:cond delay="4500"/>
                            </p:stCondLst>
                            <p:childTnLst>
                              <p:par>
                                <p:cTn id="103" presetID="1" presetClass="exit" presetSubtype="0" fill="hold" nodeType="afterEffect">
                                  <p:stCondLst>
                                    <p:cond delay="250"/>
                                  </p:stCondLst>
                                  <p:childTnLst>
                                    <p:set>
                                      <p:cBhvr>
                                        <p:cTn id="104" dur="1" fill="hold">
                                          <p:stCondLst>
                                            <p:cond delay="0"/>
                                          </p:stCondLst>
                                        </p:cTn>
                                        <p:tgtEl>
                                          <p:spTgt spid="443"/>
                                        </p:tgtEl>
                                        <p:attrNameLst>
                                          <p:attrName>style.visibility</p:attrName>
                                        </p:attrNameLst>
                                      </p:cBhvr>
                                      <p:to>
                                        <p:strVal val="hidden"/>
                                      </p:to>
                                    </p:set>
                                  </p:childTnLst>
                                </p:cTn>
                              </p:par>
                              <p:par>
                                <p:cTn id="105" presetID="1" presetClass="exit" presetSubtype="0" fill="hold" nodeType="withEffect">
                                  <p:stCondLst>
                                    <p:cond delay="250"/>
                                  </p:stCondLst>
                                  <p:childTnLst>
                                    <p:set>
                                      <p:cBhvr>
                                        <p:cTn id="106" dur="1" fill="hold">
                                          <p:stCondLst>
                                            <p:cond delay="0"/>
                                          </p:stCondLst>
                                        </p:cTn>
                                        <p:tgtEl>
                                          <p:spTgt spid="447"/>
                                        </p:tgtEl>
                                        <p:attrNameLst>
                                          <p:attrName>style.visibility</p:attrName>
                                        </p:attrNameLst>
                                      </p:cBhvr>
                                      <p:to>
                                        <p:strVal val="hidden"/>
                                      </p:to>
                                    </p:set>
                                  </p:childTnLst>
                                </p:cTn>
                              </p:par>
                              <p:par>
                                <p:cTn id="107" presetID="1" presetClass="exit" presetSubtype="0" fill="hold" nodeType="withEffect">
                                  <p:stCondLst>
                                    <p:cond delay="250"/>
                                  </p:stCondLst>
                                  <p:childTnLst>
                                    <p:set>
                                      <p:cBhvr>
                                        <p:cTn id="108" dur="1" fill="hold">
                                          <p:stCondLst>
                                            <p:cond delay="0"/>
                                          </p:stCondLst>
                                        </p:cTn>
                                        <p:tgtEl>
                                          <p:spTgt spid="446"/>
                                        </p:tgtEl>
                                        <p:attrNameLst>
                                          <p:attrName>style.visibility</p:attrName>
                                        </p:attrNameLst>
                                      </p:cBhvr>
                                      <p:to>
                                        <p:strVal val="hidden"/>
                                      </p:to>
                                    </p:set>
                                  </p:childTnLst>
                                </p:cTn>
                              </p:par>
                              <p:par>
                                <p:cTn id="109" presetID="1" presetClass="exit" presetSubtype="0" fill="hold" nodeType="withEffect">
                                  <p:stCondLst>
                                    <p:cond delay="250"/>
                                  </p:stCondLst>
                                  <p:childTnLst>
                                    <p:set>
                                      <p:cBhvr>
                                        <p:cTn id="110" dur="1" fill="hold">
                                          <p:stCondLst>
                                            <p:cond delay="0"/>
                                          </p:stCondLst>
                                        </p:cTn>
                                        <p:tgtEl>
                                          <p:spTgt spid="445"/>
                                        </p:tgtEl>
                                        <p:attrNameLst>
                                          <p:attrName>style.visibility</p:attrName>
                                        </p:attrNameLst>
                                      </p:cBhvr>
                                      <p:to>
                                        <p:strVal val="hidden"/>
                                      </p:to>
                                    </p:set>
                                  </p:childTnLst>
                                </p:cTn>
                              </p:par>
                              <p:par>
                                <p:cTn id="111" presetID="1" presetClass="exit" presetSubtype="0" fill="hold" nodeType="withEffect">
                                  <p:stCondLst>
                                    <p:cond delay="250"/>
                                  </p:stCondLst>
                                  <p:childTnLst>
                                    <p:set>
                                      <p:cBhvr>
                                        <p:cTn id="112" dur="1" fill="hold">
                                          <p:stCondLst>
                                            <p:cond delay="0"/>
                                          </p:stCondLst>
                                        </p:cTn>
                                        <p:tgtEl>
                                          <p:spTgt spid="448"/>
                                        </p:tgtEl>
                                        <p:attrNameLst>
                                          <p:attrName>style.visibility</p:attrName>
                                        </p:attrNameLst>
                                      </p:cBhvr>
                                      <p:to>
                                        <p:strVal val="hidden"/>
                                      </p:to>
                                    </p:set>
                                  </p:childTnLst>
                                </p:cTn>
                              </p:par>
                              <p:par>
                                <p:cTn id="113" presetID="1" presetClass="exit" presetSubtype="0" fill="hold" nodeType="withEffect">
                                  <p:stCondLst>
                                    <p:cond delay="250"/>
                                  </p:stCondLst>
                                  <p:childTnLst>
                                    <p:set>
                                      <p:cBhvr>
                                        <p:cTn id="114" dur="1" fill="hold">
                                          <p:stCondLst>
                                            <p:cond delay="0"/>
                                          </p:stCondLst>
                                        </p:cTn>
                                        <p:tgtEl>
                                          <p:spTgt spid="44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0" grpId="0"/>
      <p:bldP spid="461" grpId="0"/>
      <p:bldP spid="466" grpId="0" animBg="1"/>
      <p:bldP spid="470" grpId="0" bldLvl="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pPr rtl="0"/>
            <a:fld id="{9EC71654-96A5-4280-94F3-931C61A9F92C}" type="slidenum">
              <a:rPr lang="en-GB" noProof="0" smtClean="0"/>
              <a:t>8</a:t>
            </a:fld>
            <a:endParaRPr lang="en-GB" noProof="0" dirty="0"/>
          </a:p>
        </p:txBody>
      </p:sp>
      <p:sp>
        <p:nvSpPr>
          <p:cNvPr id="4" name="Title 1"/>
          <p:cNvSpPr txBox="1"/>
          <p:nvPr/>
        </p:nvSpPr>
        <p:spPr>
          <a:xfrm>
            <a:off x="360236" y="-92554"/>
            <a:ext cx="11150600" cy="920336"/>
          </a:xfrm>
          <a:prstGeom prst="rect">
            <a:avLst/>
          </a:prstGeom>
        </p:spPr>
        <p:txBody>
          <a:bodyPr vert="horz" lIns="0" tIns="0" rIns="0" bIns="0" rtlCol="0" anchor="b">
            <a:noAutofit/>
          </a:bodyPr>
          <a:lstStyle>
            <a:lvl1pPr algn="l" defTabSz="914400" rtl="0" eaLnBrk="1" latinLnBrk="0" hangingPunct="1">
              <a:lnSpc>
                <a:spcPct val="90000"/>
              </a:lnSpc>
              <a:spcBef>
                <a:spcPct val="0"/>
              </a:spcBef>
              <a:buNone/>
              <a:defRPr sz="3200" b="1" kern="1200" cap="all" baseline="0">
                <a:solidFill>
                  <a:schemeClr val="tx1"/>
                </a:solidFill>
                <a:latin typeface="+mj-lt"/>
                <a:ea typeface="+mj-ea"/>
                <a:cs typeface="+mj-cs"/>
              </a:defRPr>
            </a:lvl1pPr>
          </a:lstStyle>
          <a:p>
            <a:r>
              <a:rPr lang="en-US" altLang="zh-CN" dirty="0" smtClean="0"/>
              <a:t>Detailed analytic workflow</a:t>
            </a:r>
            <a:endParaRPr lang="zh-CN" altLang="en-US" dirty="0"/>
          </a:p>
        </p:txBody>
      </p:sp>
      <p:sp>
        <p:nvSpPr>
          <p:cNvPr id="6" name="Hexagon 5"/>
          <p:cNvSpPr/>
          <p:nvPr/>
        </p:nvSpPr>
        <p:spPr>
          <a:xfrm>
            <a:off x="8053922" y="1104246"/>
            <a:ext cx="453081" cy="383195"/>
          </a:xfrm>
          <a:prstGeom prst="hexagon">
            <a:avLst/>
          </a:prstGeom>
          <a:solidFill>
            <a:srgbClr val="FFC000"/>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Hexagon 6"/>
          <p:cNvSpPr/>
          <p:nvPr/>
        </p:nvSpPr>
        <p:spPr>
          <a:xfrm>
            <a:off x="8280462" y="2142545"/>
            <a:ext cx="453081" cy="383195"/>
          </a:xfrm>
          <a:prstGeom prst="hexagon">
            <a:avLst/>
          </a:prstGeom>
          <a:solidFill>
            <a:srgbClr val="FFC000"/>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Hexagon 8"/>
          <p:cNvSpPr/>
          <p:nvPr/>
        </p:nvSpPr>
        <p:spPr>
          <a:xfrm>
            <a:off x="10227190" y="3585374"/>
            <a:ext cx="453081" cy="383195"/>
          </a:xfrm>
          <a:prstGeom prst="hexagon">
            <a:avLst/>
          </a:prstGeom>
          <a:solidFill>
            <a:srgbClr val="FFC000"/>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Hexagon 9"/>
          <p:cNvSpPr/>
          <p:nvPr/>
        </p:nvSpPr>
        <p:spPr>
          <a:xfrm>
            <a:off x="6747165" y="1835992"/>
            <a:ext cx="453081" cy="383195"/>
          </a:xfrm>
          <a:prstGeom prst="hexagon">
            <a:avLst/>
          </a:prstGeom>
          <a:solidFill>
            <a:srgbClr val="FFC000"/>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Hexagon 10"/>
          <p:cNvSpPr/>
          <p:nvPr/>
        </p:nvSpPr>
        <p:spPr>
          <a:xfrm>
            <a:off x="7472009" y="2914125"/>
            <a:ext cx="453081" cy="383195"/>
          </a:xfrm>
          <a:prstGeom prst="hexagon">
            <a:avLst/>
          </a:prstGeom>
          <a:solidFill>
            <a:srgbClr val="FFC000"/>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Hexagon 11"/>
          <p:cNvSpPr/>
          <p:nvPr/>
        </p:nvSpPr>
        <p:spPr>
          <a:xfrm>
            <a:off x="8698954" y="3005056"/>
            <a:ext cx="453081" cy="383195"/>
          </a:xfrm>
          <a:prstGeom prst="hexagon">
            <a:avLst/>
          </a:prstGeom>
          <a:solidFill>
            <a:srgbClr val="FFC000"/>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Straight Arrow Connector 12"/>
          <p:cNvCxnSpPr>
            <a:stCxn id="11" idx="4"/>
            <a:endCxn id="10" idx="1"/>
          </p:cNvCxnSpPr>
          <p:nvPr/>
        </p:nvCxnSpPr>
        <p:spPr>
          <a:xfrm flipH="1" flipV="1">
            <a:off x="7104447" y="2219187"/>
            <a:ext cx="463361" cy="69493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11" idx="5"/>
            <a:endCxn id="7" idx="3"/>
          </p:cNvCxnSpPr>
          <p:nvPr/>
        </p:nvCxnSpPr>
        <p:spPr>
          <a:xfrm flipV="1">
            <a:off x="7829291" y="2334143"/>
            <a:ext cx="451171" cy="57998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7" idx="2"/>
            <a:endCxn id="11" idx="0"/>
          </p:cNvCxnSpPr>
          <p:nvPr/>
        </p:nvCxnSpPr>
        <p:spPr>
          <a:xfrm flipH="1">
            <a:off x="7925090" y="2525740"/>
            <a:ext cx="451171" cy="57998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7" idx="5"/>
            <a:endCxn id="6" idx="1"/>
          </p:cNvCxnSpPr>
          <p:nvPr/>
        </p:nvCxnSpPr>
        <p:spPr>
          <a:xfrm flipH="1" flipV="1">
            <a:off x="8411204" y="1487441"/>
            <a:ext cx="226540" cy="65510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6" idx="0"/>
            <a:endCxn id="8" idx="3"/>
          </p:cNvCxnSpPr>
          <p:nvPr/>
        </p:nvCxnSpPr>
        <p:spPr>
          <a:xfrm flipV="1">
            <a:off x="8507003" y="1214514"/>
            <a:ext cx="1105760" cy="8133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8" name="Curved Connector 17"/>
          <p:cNvCxnSpPr>
            <a:stCxn id="10" idx="5"/>
            <a:endCxn id="8" idx="5"/>
          </p:cNvCxnSpPr>
          <p:nvPr/>
        </p:nvCxnSpPr>
        <p:spPr>
          <a:xfrm rot="5400000" flipH="1" flipV="1">
            <a:off x="8130708" y="-3345"/>
            <a:ext cx="813076" cy="2865598"/>
          </a:xfrm>
          <a:prstGeom prst="curvedConnector3">
            <a:avLst>
              <a:gd name="adj1" fmla="val 128115"/>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8" idx="2"/>
            <a:endCxn id="12" idx="5"/>
          </p:cNvCxnSpPr>
          <p:nvPr/>
        </p:nvCxnSpPr>
        <p:spPr>
          <a:xfrm flipH="1">
            <a:off x="9056236" y="1406111"/>
            <a:ext cx="652326" cy="159894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0" name="Curved Connector 19"/>
          <p:cNvCxnSpPr>
            <a:stCxn id="9" idx="2"/>
            <a:endCxn id="10" idx="2"/>
          </p:cNvCxnSpPr>
          <p:nvPr/>
        </p:nvCxnSpPr>
        <p:spPr>
          <a:xfrm rot="5400000" flipH="1">
            <a:off x="7708286" y="1353866"/>
            <a:ext cx="1749382" cy="3480025"/>
          </a:xfrm>
          <a:prstGeom prst="curvedConnector3">
            <a:avLst>
              <a:gd name="adj1" fmla="val -13067"/>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12" idx="1"/>
            <a:endCxn id="9" idx="3"/>
          </p:cNvCxnSpPr>
          <p:nvPr/>
        </p:nvCxnSpPr>
        <p:spPr>
          <a:xfrm>
            <a:off x="9056236" y="3388251"/>
            <a:ext cx="1170954" cy="38872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9" idx="5"/>
            <a:endCxn id="7" idx="0"/>
          </p:cNvCxnSpPr>
          <p:nvPr/>
        </p:nvCxnSpPr>
        <p:spPr>
          <a:xfrm flipH="1" flipV="1">
            <a:off x="8733543" y="2334143"/>
            <a:ext cx="1850929" cy="125123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12" idx="4"/>
            <a:endCxn id="7" idx="1"/>
          </p:cNvCxnSpPr>
          <p:nvPr/>
        </p:nvCxnSpPr>
        <p:spPr>
          <a:xfrm flipH="1" flipV="1">
            <a:off x="8637744" y="2525740"/>
            <a:ext cx="157009" cy="47931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12" idx="3"/>
            <a:endCxn id="10" idx="0"/>
          </p:cNvCxnSpPr>
          <p:nvPr/>
        </p:nvCxnSpPr>
        <p:spPr>
          <a:xfrm flipH="1" flipV="1">
            <a:off x="7200246" y="2027590"/>
            <a:ext cx="1498708" cy="116906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6806742" y="1842923"/>
            <a:ext cx="317716" cy="369332"/>
          </a:xfrm>
          <a:prstGeom prst="rect">
            <a:avLst/>
          </a:prstGeom>
          <a:noFill/>
        </p:spPr>
        <p:txBody>
          <a:bodyPr wrap="none" rtlCol="0">
            <a:spAutoFit/>
          </a:bodyPr>
          <a:lstStyle/>
          <a:p>
            <a:r>
              <a:rPr lang="en-US" altLang="zh-CN" dirty="0" smtClean="0"/>
              <a:t>A</a:t>
            </a:r>
            <a:endParaRPr lang="zh-CN" altLang="en-US" dirty="0"/>
          </a:p>
        </p:txBody>
      </p:sp>
      <p:sp>
        <p:nvSpPr>
          <p:cNvPr id="8" name="Hexagon 7"/>
          <p:cNvSpPr/>
          <p:nvPr/>
        </p:nvSpPr>
        <p:spPr>
          <a:xfrm>
            <a:off x="9612763" y="1022916"/>
            <a:ext cx="453081" cy="383195"/>
          </a:xfrm>
          <a:prstGeom prst="hexagon">
            <a:avLst/>
          </a:prstGeom>
          <a:solidFill>
            <a:srgbClr val="FFC000"/>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TextBox 25"/>
          <p:cNvSpPr txBox="1"/>
          <p:nvPr/>
        </p:nvSpPr>
        <p:spPr>
          <a:xfrm>
            <a:off x="9673329" y="1036779"/>
            <a:ext cx="317716" cy="369332"/>
          </a:xfrm>
          <a:prstGeom prst="rect">
            <a:avLst/>
          </a:prstGeom>
          <a:noFill/>
        </p:spPr>
        <p:txBody>
          <a:bodyPr wrap="none" rtlCol="0">
            <a:spAutoFit/>
          </a:bodyPr>
          <a:lstStyle/>
          <a:p>
            <a:r>
              <a:rPr lang="en-US" altLang="zh-CN" dirty="0" smtClean="0"/>
              <a:t>C</a:t>
            </a:r>
            <a:endParaRPr lang="zh-CN" altLang="en-US" dirty="0"/>
          </a:p>
        </p:txBody>
      </p:sp>
      <p:sp>
        <p:nvSpPr>
          <p:cNvPr id="27" name="TextBox 26"/>
          <p:cNvSpPr txBox="1"/>
          <p:nvPr/>
        </p:nvSpPr>
        <p:spPr>
          <a:xfrm>
            <a:off x="8121604" y="1106465"/>
            <a:ext cx="317716" cy="369332"/>
          </a:xfrm>
          <a:prstGeom prst="rect">
            <a:avLst/>
          </a:prstGeom>
          <a:noFill/>
        </p:spPr>
        <p:txBody>
          <a:bodyPr wrap="none" rtlCol="0">
            <a:spAutoFit/>
          </a:bodyPr>
          <a:lstStyle/>
          <a:p>
            <a:r>
              <a:rPr lang="en-US" altLang="zh-CN" dirty="0" smtClean="0"/>
              <a:t>B</a:t>
            </a:r>
            <a:endParaRPr lang="zh-CN" altLang="en-US" dirty="0"/>
          </a:p>
        </p:txBody>
      </p:sp>
      <p:sp>
        <p:nvSpPr>
          <p:cNvPr id="28" name="TextBox 27"/>
          <p:cNvSpPr txBox="1"/>
          <p:nvPr/>
        </p:nvSpPr>
        <p:spPr>
          <a:xfrm>
            <a:off x="8326041" y="2126411"/>
            <a:ext cx="327334" cy="369332"/>
          </a:xfrm>
          <a:prstGeom prst="rect">
            <a:avLst/>
          </a:prstGeom>
          <a:noFill/>
        </p:spPr>
        <p:txBody>
          <a:bodyPr wrap="none" rtlCol="0">
            <a:spAutoFit/>
          </a:bodyPr>
          <a:lstStyle/>
          <a:p>
            <a:r>
              <a:rPr lang="en-US" altLang="zh-CN" dirty="0" smtClean="0"/>
              <a:t>D</a:t>
            </a:r>
            <a:endParaRPr lang="zh-CN" altLang="en-US" dirty="0"/>
          </a:p>
        </p:txBody>
      </p:sp>
      <p:sp>
        <p:nvSpPr>
          <p:cNvPr id="29" name="TextBox 28"/>
          <p:cNvSpPr txBox="1"/>
          <p:nvPr/>
        </p:nvSpPr>
        <p:spPr>
          <a:xfrm>
            <a:off x="7528127" y="2921056"/>
            <a:ext cx="296876" cy="369332"/>
          </a:xfrm>
          <a:prstGeom prst="rect">
            <a:avLst/>
          </a:prstGeom>
          <a:noFill/>
        </p:spPr>
        <p:txBody>
          <a:bodyPr wrap="none" rtlCol="0">
            <a:spAutoFit/>
          </a:bodyPr>
          <a:lstStyle/>
          <a:p>
            <a:pPr algn="ctr"/>
            <a:r>
              <a:rPr lang="en-US" altLang="zh-CN" dirty="0" smtClean="0"/>
              <a:t>E</a:t>
            </a:r>
            <a:endParaRPr lang="zh-CN" altLang="en-US" dirty="0"/>
          </a:p>
        </p:txBody>
      </p:sp>
      <p:sp>
        <p:nvSpPr>
          <p:cNvPr id="30" name="TextBox 29"/>
          <p:cNvSpPr txBox="1"/>
          <p:nvPr/>
        </p:nvSpPr>
        <p:spPr>
          <a:xfrm>
            <a:off x="8748509" y="3014919"/>
            <a:ext cx="290464" cy="369332"/>
          </a:xfrm>
          <a:prstGeom prst="rect">
            <a:avLst/>
          </a:prstGeom>
          <a:noFill/>
        </p:spPr>
        <p:txBody>
          <a:bodyPr wrap="none" rtlCol="0">
            <a:spAutoFit/>
          </a:bodyPr>
          <a:lstStyle/>
          <a:p>
            <a:pPr algn="ctr"/>
            <a:r>
              <a:rPr lang="en-US" altLang="zh-CN" dirty="0" smtClean="0"/>
              <a:t>F</a:t>
            </a:r>
            <a:endParaRPr lang="zh-CN" altLang="en-US" dirty="0"/>
          </a:p>
        </p:txBody>
      </p:sp>
      <p:sp>
        <p:nvSpPr>
          <p:cNvPr id="31" name="TextBox 30"/>
          <p:cNvSpPr txBox="1"/>
          <p:nvPr/>
        </p:nvSpPr>
        <p:spPr>
          <a:xfrm>
            <a:off x="10266807" y="3577125"/>
            <a:ext cx="330540" cy="369332"/>
          </a:xfrm>
          <a:prstGeom prst="rect">
            <a:avLst/>
          </a:prstGeom>
          <a:noFill/>
        </p:spPr>
        <p:txBody>
          <a:bodyPr wrap="none" rtlCol="0">
            <a:spAutoFit/>
          </a:bodyPr>
          <a:lstStyle/>
          <a:p>
            <a:pPr algn="ctr"/>
            <a:r>
              <a:rPr lang="en-US" altLang="zh-CN" dirty="0" smtClean="0"/>
              <a:t>G</a:t>
            </a:r>
            <a:endParaRPr lang="zh-CN" altLang="en-US" dirty="0"/>
          </a:p>
        </p:txBody>
      </p:sp>
      <p:cxnSp>
        <p:nvCxnSpPr>
          <p:cNvPr id="32" name="Curved Connector 31"/>
          <p:cNvCxnSpPr>
            <a:stCxn id="8" idx="0"/>
            <a:endCxn id="9" idx="0"/>
          </p:cNvCxnSpPr>
          <p:nvPr/>
        </p:nvCxnSpPr>
        <p:spPr>
          <a:xfrm>
            <a:off x="10065844" y="1214514"/>
            <a:ext cx="614427" cy="2562458"/>
          </a:xfrm>
          <a:prstGeom prst="curvedConnector3">
            <a:avLst>
              <a:gd name="adj1" fmla="val 137205"/>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42" name="Rounded Rectangle 41"/>
          <p:cNvSpPr/>
          <p:nvPr/>
        </p:nvSpPr>
        <p:spPr>
          <a:xfrm>
            <a:off x="83186" y="6155172"/>
            <a:ext cx="2617304" cy="60113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MY"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 name="TextBox 42"/>
          <p:cNvSpPr txBox="1"/>
          <p:nvPr/>
        </p:nvSpPr>
        <p:spPr>
          <a:xfrm>
            <a:off x="6500014" y="4396337"/>
            <a:ext cx="5010912" cy="1708160"/>
          </a:xfrm>
          <a:prstGeom prst="rect">
            <a:avLst/>
          </a:prstGeom>
          <a:noFill/>
        </p:spPr>
        <p:txBody>
          <a:bodyPr wrap="square" rtlCol="0">
            <a:spAutoFit/>
          </a:bodyPr>
          <a:lstStyle/>
          <a:p>
            <a:pPr marL="285750" indent="-285750" algn="just">
              <a:buFont typeface="Arial" panose="020B0604020202020204" pitchFamily="34" charset="0"/>
              <a:buChar char="•"/>
            </a:pPr>
            <a:r>
              <a:rPr lang="en-US" altLang="zh-CN" sz="1500" dirty="0" smtClean="0"/>
              <a:t>One of the main factors that affects route ETA is the traffic condition of the chosen path (from polygon A to B), given the same pickup and destination point. </a:t>
            </a:r>
          </a:p>
          <a:p>
            <a:pPr marL="285750" indent="-285750" algn="just">
              <a:buFont typeface="Arial" panose="020B0604020202020204" pitchFamily="34" charset="0"/>
              <a:buChar char="•"/>
            </a:pPr>
            <a:r>
              <a:rPr lang="en-US" altLang="zh-CN" sz="1500" dirty="0" smtClean="0"/>
              <a:t>Hence, various network metrics are calculated to approximate the  traffic condition i.e.: centrality. </a:t>
            </a:r>
          </a:p>
          <a:p>
            <a:pPr marL="285750" indent="-285750" algn="just">
              <a:buFont typeface="Arial" panose="020B0604020202020204" pitchFamily="34" charset="0"/>
              <a:buChar char="•"/>
            </a:pPr>
            <a:r>
              <a:rPr lang="en-US" altLang="zh-CN" sz="1500" dirty="0" smtClean="0"/>
              <a:t>Here, we made assumption that high in-out flow polygons might require longer  travel time.</a:t>
            </a:r>
            <a:endParaRPr lang="zh-CN" altLang="en-US" sz="1500" dirty="0"/>
          </a:p>
        </p:txBody>
      </p:sp>
      <p:sp>
        <p:nvSpPr>
          <p:cNvPr id="44" name="TextBox 43"/>
          <p:cNvSpPr txBox="1"/>
          <p:nvPr/>
        </p:nvSpPr>
        <p:spPr>
          <a:xfrm>
            <a:off x="507556" y="4396337"/>
            <a:ext cx="5370730" cy="1246495"/>
          </a:xfrm>
          <a:prstGeom prst="rect">
            <a:avLst/>
          </a:prstGeom>
          <a:noFill/>
        </p:spPr>
        <p:txBody>
          <a:bodyPr wrap="square" rtlCol="0">
            <a:spAutoFit/>
          </a:bodyPr>
          <a:lstStyle/>
          <a:p>
            <a:pPr marL="285750" indent="-285750" algn="just">
              <a:buFont typeface="Arial" panose="020B0604020202020204" pitchFamily="34" charset="0"/>
              <a:buChar char="•"/>
            </a:pPr>
            <a:r>
              <a:rPr lang="en-US" altLang="zh-CN" sz="1500" dirty="0" smtClean="0"/>
              <a:t>Based on our EDA, we observe that public holidays have significant impact on ETA. Some routes near to Singapore border and Changi Airport has longer ETA on Friday. Hence, some date/time related features are created to improve the model performance.</a:t>
            </a:r>
            <a:endParaRPr lang="en-US" altLang="zh-CN" sz="1500" dirty="0"/>
          </a:p>
        </p:txBody>
      </p:sp>
      <p:pic>
        <p:nvPicPr>
          <p:cNvPr id="46" name="Picture 4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5496" y="827162"/>
            <a:ext cx="4981384" cy="3337162"/>
          </a:xfrm>
          <a:prstGeom prst="rect">
            <a:avLst/>
          </a:prstGeom>
        </p:spPr>
      </p:pic>
      <p:sp>
        <p:nvSpPr>
          <p:cNvPr id="47" name="Rectangle 46"/>
          <p:cNvSpPr/>
          <p:nvPr/>
        </p:nvSpPr>
        <p:spPr>
          <a:xfrm>
            <a:off x="4022104" y="915007"/>
            <a:ext cx="1199119" cy="2140272"/>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TextBox 47"/>
          <p:cNvSpPr txBox="1"/>
          <p:nvPr/>
        </p:nvSpPr>
        <p:spPr>
          <a:xfrm>
            <a:off x="2968268" y="3111629"/>
            <a:ext cx="3250766" cy="600164"/>
          </a:xfrm>
          <a:prstGeom prst="rect">
            <a:avLst/>
          </a:prstGeom>
          <a:noFill/>
        </p:spPr>
        <p:txBody>
          <a:bodyPr wrap="square" rtlCol="0">
            <a:spAutoFit/>
          </a:bodyPr>
          <a:lstStyle/>
          <a:p>
            <a:r>
              <a:rPr lang="en-US" altLang="zh-CN" sz="1100" dirty="0" smtClean="0">
                <a:solidFill>
                  <a:srgbClr val="FF0000"/>
                </a:solidFill>
              </a:rPr>
              <a:t>19 April is Good Friday, 20 and 21 April are weekend.</a:t>
            </a:r>
          </a:p>
          <a:p>
            <a:r>
              <a:rPr lang="en-US" altLang="zh-CN" sz="1100" dirty="0" smtClean="0">
                <a:solidFill>
                  <a:srgbClr val="FF0000"/>
                </a:solidFill>
              </a:rPr>
              <a:t>If take leave on Thursday, then it will become a four consecutive holidays. </a:t>
            </a:r>
            <a:endParaRPr lang="zh-CN" altLang="en-US" sz="1100"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childTnLst>
                                </p:cTn>
                              </p:par>
                              <p:par>
                                <p:cTn id="7" presetID="1" presetClass="entr" presetSubtype="0" fill="hold" grpId="0" nodeType="withEffect">
                                  <p:stCondLst>
                                    <p:cond delay="500"/>
                                  </p:stCondLst>
                                  <p:childTnLst>
                                    <p:set>
                                      <p:cBhvr>
                                        <p:cTn id="8" dur="1" fill="hold">
                                          <p:stCondLst>
                                            <p:cond delay="0"/>
                                          </p:stCondLst>
                                        </p:cTn>
                                        <p:tgtEl>
                                          <p:spTgt spid="48"/>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grpId="0" nodeType="afterEffect">
                                  <p:stCondLst>
                                    <p:cond delay="500"/>
                                  </p:stCondLst>
                                  <p:childTnLst>
                                    <p:set>
                                      <p:cBhvr>
                                        <p:cTn id="11" dur="1" fill="hold">
                                          <p:stCondLst>
                                            <p:cond delay="0"/>
                                          </p:stCondLst>
                                        </p:cTn>
                                        <p:tgtEl>
                                          <p:spTgt spid="10"/>
                                        </p:tgtEl>
                                        <p:attrNameLst>
                                          <p:attrName>style.visibility</p:attrName>
                                        </p:attrNameLst>
                                      </p:cBhvr>
                                      <p:to>
                                        <p:strVal val="visible"/>
                                      </p:to>
                                    </p:set>
                                  </p:childTnLst>
                                </p:cTn>
                              </p:par>
                              <p:par>
                                <p:cTn id="12" presetID="1" presetClass="entr" presetSubtype="0" fill="hold" grpId="0" nodeType="withEffect">
                                  <p:stCondLst>
                                    <p:cond delay="500"/>
                                  </p:stCondLst>
                                  <p:childTnLst>
                                    <p:set>
                                      <p:cBhvr>
                                        <p:cTn id="13" dur="1" fill="hold">
                                          <p:stCondLst>
                                            <p:cond delay="0"/>
                                          </p:stCondLst>
                                        </p:cTn>
                                        <p:tgtEl>
                                          <p:spTgt spid="8"/>
                                        </p:tgtEl>
                                        <p:attrNameLst>
                                          <p:attrName>style.visibility</p:attrName>
                                        </p:attrNameLst>
                                      </p:cBhvr>
                                      <p:to>
                                        <p:strVal val="visible"/>
                                      </p:to>
                                    </p:set>
                                  </p:childTnLst>
                                </p:cTn>
                              </p:par>
                              <p:par>
                                <p:cTn id="14" presetID="1" presetClass="entr" presetSubtype="0" fill="hold" grpId="0" nodeType="withEffect">
                                  <p:stCondLst>
                                    <p:cond delay="500"/>
                                  </p:stCondLst>
                                  <p:childTnLst>
                                    <p:set>
                                      <p:cBhvr>
                                        <p:cTn id="15" dur="1" fill="hold">
                                          <p:stCondLst>
                                            <p:cond delay="0"/>
                                          </p:stCondLst>
                                        </p:cTn>
                                        <p:tgtEl>
                                          <p:spTgt spid="12"/>
                                        </p:tgtEl>
                                        <p:attrNameLst>
                                          <p:attrName>style.visibility</p:attrName>
                                        </p:attrNameLst>
                                      </p:cBhvr>
                                      <p:to>
                                        <p:strVal val="visible"/>
                                      </p:to>
                                    </p:set>
                                  </p:childTnLst>
                                </p:cTn>
                              </p:par>
                              <p:par>
                                <p:cTn id="16" presetID="1" presetClass="entr" presetSubtype="0" fill="hold" grpId="0" nodeType="withEffect">
                                  <p:stCondLst>
                                    <p:cond delay="500"/>
                                  </p:stCondLst>
                                  <p:childTnLst>
                                    <p:set>
                                      <p:cBhvr>
                                        <p:cTn id="17" dur="1" fill="hold">
                                          <p:stCondLst>
                                            <p:cond delay="0"/>
                                          </p:stCondLst>
                                        </p:cTn>
                                        <p:tgtEl>
                                          <p:spTgt spid="7"/>
                                        </p:tgtEl>
                                        <p:attrNameLst>
                                          <p:attrName>style.visibility</p:attrName>
                                        </p:attrNameLst>
                                      </p:cBhvr>
                                      <p:to>
                                        <p:strVal val="visible"/>
                                      </p:to>
                                    </p:set>
                                  </p:childTnLst>
                                </p:cTn>
                              </p:par>
                              <p:par>
                                <p:cTn id="18" presetID="1" presetClass="entr" presetSubtype="0" fill="hold" grpId="0" nodeType="withEffect">
                                  <p:stCondLst>
                                    <p:cond delay="500"/>
                                  </p:stCondLst>
                                  <p:childTnLst>
                                    <p:set>
                                      <p:cBhvr>
                                        <p:cTn id="19" dur="1" fill="hold">
                                          <p:stCondLst>
                                            <p:cond delay="0"/>
                                          </p:stCondLst>
                                        </p:cTn>
                                        <p:tgtEl>
                                          <p:spTgt spid="6"/>
                                        </p:tgtEl>
                                        <p:attrNameLst>
                                          <p:attrName>style.visibility</p:attrName>
                                        </p:attrNameLst>
                                      </p:cBhvr>
                                      <p:to>
                                        <p:strVal val="visible"/>
                                      </p:to>
                                    </p:set>
                                  </p:childTnLst>
                                </p:cTn>
                              </p:par>
                              <p:par>
                                <p:cTn id="20" presetID="1" presetClass="entr" presetSubtype="0" fill="hold" grpId="0" nodeType="withEffect">
                                  <p:stCondLst>
                                    <p:cond delay="500"/>
                                  </p:stCondLst>
                                  <p:childTnLst>
                                    <p:set>
                                      <p:cBhvr>
                                        <p:cTn id="21" dur="1" fill="hold">
                                          <p:stCondLst>
                                            <p:cond delay="0"/>
                                          </p:stCondLst>
                                        </p:cTn>
                                        <p:tgtEl>
                                          <p:spTgt spid="3"/>
                                        </p:tgtEl>
                                        <p:attrNameLst>
                                          <p:attrName>style.visibility</p:attrName>
                                        </p:attrNameLst>
                                      </p:cBhvr>
                                      <p:to>
                                        <p:strVal val="visible"/>
                                      </p:to>
                                    </p:set>
                                  </p:childTnLst>
                                </p:cTn>
                              </p:par>
                              <p:par>
                                <p:cTn id="22" presetID="1" presetClass="entr" presetSubtype="0" fill="hold" grpId="0" nodeType="withEffect">
                                  <p:stCondLst>
                                    <p:cond delay="500"/>
                                  </p:stCondLst>
                                  <p:childTnLst>
                                    <p:set>
                                      <p:cBhvr>
                                        <p:cTn id="23" dur="1" fill="hold">
                                          <p:stCondLst>
                                            <p:cond delay="0"/>
                                          </p:stCondLst>
                                        </p:cTn>
                                        <p:tgtEl>
                                          <p:spTgt spid="9"/>
                                        </p:tgtEl>
                                        <p:attrNameLst>
                                          <p:attrName>style.visibility</p:attrName>
                                        </p:attrNameLst>
                                      </p:cBhvr>
                                      <p:to>
                                        <p:strVal val="visible"/>
                                      </p:to>
                                    </p:set>
                                  </p:childTnLst>
                                </p:cTn>
                              </p:par>
                              <p:par>
                                <p:cTn id="24" presetID="1" presetClass="entr" presetSubtype="0" fill="hold" grpId="0" nodeType="withEffect">
                                  <p:stCondLst>
                                    <p:cond delay="500"/>
                                  </p:stCondLst>
                                  <p:childTnLst>
                                    <p:set>
                                      <p:cBhvr>
                                        <p:cTn id="25" dur="1" fill="hold">
                                          <p:stCondLst>
                                            <p:cond delay="0"/>
                                          </p:stCondLst>
                                        </p:cTn>
                                        <p:tgtEl>
                                          <p:spTgt spid="11"/>
                                        </p:tgtEl>
                                        <p:attrNameLst>
                                          <p:attrName>style.visibility</p:attrName>
                                        </p:attrNameLst>
                                      </p:cBhvr>
                                      <p:to>
                                        <p:strVal val="visible"/>
                                      </p:to>
                                    </p:set>
                                  </p:childTnLst>
                                </p:cTn>
                              </p:par>
                              <p:par>
                                <p:cTn id="26" presetID="1" presetClass="entr" presetSubtype="0" fill="hold" nodeType="withEffect">
                                  <p:stCondLst>
                                    <p:cond delay="500"/>
                                  </p:stCondLst>
                                  <p:childTnLst>
                                    <p:set>
                                      <p:cBhvr>
                                        <p:cTn id="27" dur="1" fill="hold">
                                          <p:stCondLst>
                                            <p:cond delay="0"/>
                                          </p:stCondLst>
                                        </p:cTn>
                                        <p:tgtEl>
                                          <p:spTgt spid="13"/>
                                        </p:tgtEl>
                                        <p:attrNameLst>
                                          <p:attrName>style.visibility</p:attrName>
                                        </p:attrNameLst>
                                      </p:cBhvr>
                                      <p:to>
                                        <p:strVal val="visible"/>
                                      </p:to>
                                    </p:set>
                                  </p:childTnLst>
                                </p:cTn>
                              </p:par>
                              <p:par>
                                <p:cTn id="28" presetID="1" presetClass="entr" presetSubtype="0" fill="hold" nodeType="withEffect">
                                  <p:stCondLst>
                                    <p:cond delay="500"/>
                                  </p:stCondLst>
                                  <p:childTnLst>
                                    <p:set>
                                      <p:cBhvr>
                                        <p:cTn id="29" dur="1" fill="hold">
                                          <p:stCondLst>
                                            <p:cond delay="0"/>
                                          </p:stCondLst>
                                        </p:cTn>
                                        <p:tgtEl>
                                          <p:spTgt spid="14"/>
                                        </p:tgtEl>
                                        <p:attrNameLst>
                                          <p:attrName>style.visibility</p:attrName>
                                        </p:attrNameLst>
                                      </p:cBhvr>
                                      <p:to>
                                        <p:strVal val="visible"/>
                                      </p:to>
                                    </p:set>
                                  </p:childTnLst>
                                </p:cTn>
                              </p:par>
                              <p:par>
                                <p:cTn id="30" presetID="1" presetClass="entr" presetSubtype="0" fill="hold" nodeType="withEffect">
                                  <p:stCondLst>
                                    <p:cond delay="500"/>
                                  </p:stCondLst>
                                  <p:childTnLst>
                                    <p:set>
                                      <p:cBhvr>
                                        <p:cTn id="31" dur="1" fill="hold">
                                          <p:stCondLst>
                                            <p:cond delay="0"/>
                                          </p:stCondLst>
                                        </p:cTn>
                                        <p:tgtEl>
                                          <p:spTgt spid="15"/>
                                        </p:tgtEl>
                                        <p:attrNameLst>
                                          <p:attrName>style.visibility</p:attrName>
                                        </p:attrNameLst>
                                      </p:cBhvr>
                                      <p:to>
                                        <p:strVal val="visible"/>
                                      </p:to>
                                    </p:set>
                                  </p:childTnLst>
                                </p:cTn>
                              </p:par>
                              <p:par>
                                <p:cTn id="32" presetID="1" presetClass="entr" presetSubtype="0" fill="hold" nodeType="withEffect">
                                  <p:stCondLst>
                                    <p:cond delay="500"/>
                                  </p:stCondLst>
                                  <p:childTnLst>
                                    <p:set>
                                      <p:cBhvr>
                                        <p:cTn id="33" dur="1" fill="hold">
                                          <p:stCondLst>
                                            <p:cond delay="0"/>
                                          </p:stCondLst>
                                        </p:cTn>
                                        <p:tgtEl>
                                          <p:spTgt spid="16"/>
                                        </p:tgtEl>
                                        <p:attrNameLst>
                                          <p:attrName>style.visibility</p:attrName>
                                        </p:attrNameLst>
                                      </p:cBhvr>
                                      <p:to>
                                        <p:strVal val="visible"/>
                                      </p:to>
                                    </p:set>
                                  </p:childTnLst>
                                </p:cTn>
                              </p:par>
                              <p:par>
                                <p:cTn id="34" presetID="1" presetClass="entr" presetSubtype="0" fill="hold" nodeType="withEffect">
                                  <p:stCondLst>
                                    <p:cond delay="500"/>
                                  </p:stCondLst>
                                  <p:childTnLst>
                                    <p:set>
                                      <p:cBhvr>
                                        <p:cTn id="35" dur="1" fill="hold">
                                          <p:stCondLst>
                                            <p:cond delay="0"/>
                                          </p:stCondLst>
                                        </p:cTn>
                                        <p:tgtEl>
                                          <p:spTgt spid="17"/>
                                        </p:tgtEl>
                                        <p:attrNameLst>
                                          <p:attrName>style.visibility</p:attrName>
                                        </p:attrNameLst>
                                      </p:cBhvr>
                                      <p:to>
                                        <p:strVal val="visible"/>
                                      </p:to>
                                    </p:set>
                                  </p:childTnLst>
                                </p:cTn>
                              </p:par>
                              <p:par>
                                <p:cTn id="36" presetID="1" presetClass="entr" presetSubtype="0" fill="hold" nodeType="withEffect">
                                  <p:stCondLst>
                                    <p:cond delay="500"/>
                                  </p:stCondLst>
                                  <p:childTnLst>
                                    <p:set>
                                      <p:cBhvr>
                                        <p:cTn id="37" dur="1" fill="hold">
                                          <p:stCondLst>
                                            <p:cond delay="0"/>
                                          </p:stCondLst>
                                        </p:cTn>
                                        <p:tgtEl>
                                          <p:spTgt spid="18"/>
                                        </p:tgtEl>
                                        <p:attrNameLst>
                                          <p:attrName>style.visibility</p:attrName>
                                        </p:attrNameLst>
                                      </p:cBhvr>
                                      <p:to>
                                        <p:strVal val="visible"/>
                                      </p:to>
                                    </p:set>
                                  </p:childTnLst>
                                </p:cTn>
                              </p:par>
                              <p:par>
                                <p:cTn id="38" presetID="1" presetClass="entr" presetSubtype="0" fill="hold" nodeType="withEffect">
                                  <p:stCondLst>
                                    <p:cond delay="500"/>
                                  </p:stCondLst>
                                  <p:childTnLst>
                                    <p:set>
                                      <p:cBhvr>
                                        <p:cTn id="39" dur="1" fill="hold">
                                          <p:stCondLst>
                                            <p:cond delay="0"/>
                                          </p:stCondLst>
                                        </p:cTn>
                                        <p:tgtEl>
                                          <p:spTgt spid="19"/>
                                        </p:tgtEl>
                                        <p:attrNameLst>
                                          <p:attrName>style.visibility</p:attrName>
                                        </p:attrNameLst>
                                      </p:cBhvr>
                                      <p:to>
                                        <p:strVal val="visible"/>
                                      </p:to>
                                    </p:set>
                                  </p:childTnLst>
                                </p:cTn>
                              </p:par>
                              <p:par>
                                <p:cTn id="40" presetID="1" presetClass="entr" presetSubtype="0" fill="hold" nodeType="withEffect">
                                  <p:stCondLst>
                                    <p:cond delay="500"/>
                                  </p:stCondLst>
                                  <p:childTnLst>
                                    <p:set>
                                      <p:cBhvr>
                                        <p:cTn id="41" dur="1" fill="hold">
                                          <p:stCondLst>
                                            <p:cond delay="0"/>
                                          </p:stCondLst>
                                        </p:cTn>
                                        <p:tgtEl>
                                          <p:spTgt spid="20"/>
                                        </p:tgtEl>
                                        <p:attrNameLst>
                                          <p:attrName>style.visibility</p:attrName>
                                        </p:attrNameLst>
                                      </p:cBhvr>
                                      <p:to>
                                        <p:strVal val="visible"/>
                                      </p:to>
                                    </p:set>
                                  </p:childTnLst>
                                </p:cTn>
                              </p:par>
                              <p:par>
                                <p:cTn id="42" presetID="1" presetClass="entr" presetSubtype="0" fill="hold" nodeType="withEffect">
                                  <p:stCondLst>
                                    <p:cond delay="500"/>
                                  </p:stCondLst>
                                  <p:childTnLst>
                                    <p:set>
                                      <p:cBhvr>
                                        <p:cTn id="43" dur="1" fill="hold">
                                          <p:stCondLst>
                                            <p:cond delay="0"/>
                                          </p:stCondLst>
                                        </p:cTn>
                                        <p:tgtEl>
                                          <p:spTgt spid="21"/>
                                        </p:tgtEl>
                                        <p:attrNameLst>
                                          <p:attrName>style.visibility</p:attrName>
                                        </p:attrNameLst>
                                      </p:cBhvr>
                                      <p:to>
                                        <p:strVal val="visible"/>
                                      </p:to>
                                    </p:set>
                                  </p:childTnLst>
                                </p:cTn>
                              </p:par>
                              <p:par>
                                <p:cTn id="44" presetID="1" presetClass="entr" presetSubtype="0" fill="hold" nodeType="withEffect">
                                  <p:stCondLst>
                                    <p:cond delay="500"/>
                                  </p:stCondLst>
                                  <p:childTnLst>
                                    <p:set>
                                      <p:cBhvr>
                                        <p:cTn id="45" dur="1" fill="hold">
                                          <p:stCondLst>
                                            <p:cond delay="0"/>
                                          </p:stCondLst>
                                        </p:cTn>
                                        <p:tgtEl>
                                          <p:spTgt spid="22"/>
                                        </p:tgtEl>
                                        <p:attrNameLst>
                                          <p:attrName>style.visibility</p:attrName>
                                        </p:attrNameLst>
                                      </p:cBhvr>
                                      <p:to>
                                        <p:strVal val="visible"/>
                                      </p:to>
                                    </p:set>
                                  </p:childTnLst>
                                </p:cTn>
                              </p:par>
                              <p:par>
                                <p:cTn id="46" presetID="1" presetClass="entr" presetSubtype="0" fill="hold" nodeType="withEffect">
                                  <p:stCondLst>
                                    <p:cond delay="500"/>
                                  </p:stCondLst>
                                  <p:childTnLst>
                                    <p:set>
                                      <p:cBhvr>
                                        <p:cTn id="47" dur="1" fill="hold">
                                          <p:stCondLst>
                                            <p:cond delay="0"/>
                                          </p:stCondLst>
                                        </p:cTn>
                                        <p:tgtEl>
                                          <p:spTgt spid="23"/>
                                        </p:tgtEl>
                                        <p:attrNameLst>
                                          <p:attrName>style.visibility</p:attrName>
                                        </p:attrNameLst>
                                      </p:cBhvr>
                                      <p:to>
                                        <p:strVal val="visible"/>
                                      </p:to>
                                    </p:set>
                                  </p:childTnLst>
                                </p:cTn>
                              </p:par>
                              <p:par>
                                <p:cTn id="48" presetID="1" presetClass="entr" presetSubtype="0" fill="hold" nodeType="withEffect">
                                  <p:stCondLst>
                                    <p:cond delay="500"/>
                                  </p:stCondLst>
                                  <p:childTnLst>
                                    <p:set>
                                      <p:cBhvr>
                                        <p:cTn id="49" dur="1" fill="hold">
                                          <p:stCondLst>
                                            <p:cond delay="0"/>
                                          </p:stCondLst>
                                        </p:cTn>
                                        <p:tgtEl>
                                          <p:spTgt spid="24"/>
                                        </p:tgtEl>
                                        <p:attrNameLst>
                                          <p:attrName>style.visibility</p:attrName>
                                        </p:attrNameLst>
                                      </p:cBhvr>
                                      <p:to>
                                        <p:strVal val="visible"/>
                                      </p:to>
                                    </p:set>
                                  </p:childTnLst>
                                </p:cTn>
                              </p:par>
                              <p:par>
                                <p:cTn id="50" presetID="1" presetClass="entr" presetSubtype="0" fill="hold" grpId="0" nodeType="withEffect">
                                  <p:stCondLst>
                                    <p:cond delay="500"/>
                                  </p:stCondLst>
                                  <p:childTnLst>
                                    <p:set>
                                      <p:cBhvr>
                                        <p:cTn id="51" dur="1" fill="hold">
                                          <p:stCondLst>
                                            <p:cond delay="0"/>
                                          </p:stCondLst>
                                        </p:cTn>
                                        <p:tgtEl>
                                          <p:spTgt spid="25"/>
                                        </p:tgtEl>
                                        <p:attrNameLst>
                                          <p:attrName>style.visibility</p:attrName>
                                        </p:attrNameLst>
                                      </p:cBhvr>
                                      <p:to>
                                        <p:strVal val="visible"/>
                                      </p:to>
                                    </p:set>
                                  </p:childTnLst>
                                </p:cTn>
                              </p:par>
                              <p:par>
                                <p:cTn id="52" presetID="1" presetClass="entr" presetSubtype="0" fill="hold" grpId="0" nodeType="withEffect">
                                  <p:stCondLst>
                                    <p:cond delay="500"/>
                                  </p:stCondLst>
                                  <p:childTnLst>
                                    <p:set>
                                      <p:cBhvr>
                                        <p:cTn id="53" dur="1" fill="hold">
                                          <p:stCondLst>
                                            <p:cond delay="0"/>
                                          </p:stCondLst>
                                        </p:cTn>
                                        <p:tgtEl>
                                          <p:spTgt spid="26"/>
                                        </p:tgtEl>
                                        <p:attrNameLst>
                                          <p:attrName>style.visibility</p:attrName>
                                        </p:attrNameLst>
                                      </p:cBhvr>
                                      <p:to>
                                        <p:strVal val="visible"/>
                                      </p:to>
                                    </p:set>
                                  </p:childTnLst>
                                </p:cTn>
                              </p:par>
                              <p:par>
                                <p:cTn id="54" presetID="1" presetClass="entr" presetSubtype="0" fill="hold" grpId="0" nodeType="withEffect">
                                  <p:stCondLst>
                                    <p:cond delay="500"/>
                                  </p:stCondLst>
                                  <p:childTnLst>
                                    <p:set>
                                      <p:cBhvr>
                                        <p:cTn id="55" dur="1" fill="hold">
                                          <p:stCondLst>
                                            <p:cond delay="0"/>
                                          </p:stCondLst>
                                        </p:cTn>
                                        <p:tgtEl>
                                          <p:spTgt spid="27"/>
                                        </p:tgtEl>
                                        <p:attrNameLst>
                                          <p:attrName>style.visibility</p:attrName>
                                        </p:attrNameLst>
                                      </p:cBhvr>
                                      <p:to>
                                        <p:strVal val="visible"/>
                                      </p:to>
                                    </p:set>
                                  </p:childTnLst>
                                </p:cTn>
                              </p:par>
                              <p:par>
                                <p:cTn id="56" presetID="1" presetClass="entr" presetSubtype="0" fill="hold" grpId="0" nodeType="withEffect">
                                  <p:stCondLst>
                                    <p:cond delay="500"/>
                                  </p:stCondLst>
                                  <p:childTnLst>
                                    <p:set>
                                      <p:cBhvr>
                                        <p:cTn id="57" dur="1" fill="hold">
                                          <p:stCondLst>
                                            <p:cond delay="0"/>
                                          </p:stCondLst>
                                        </p:cTn>
                                        <p:tgtEl>
                                          <p:spTgt spid="28"/>
                                        </p:tgtEl>
                                        <p:attrNameLst>
                                          <p:attrName>style.visibility</p:attrName>
                                        </p:attrNameLst>
                                      </p:cBhvr>
                                      <p:to>
                                        <p:strVal val="visible"/>
                                      </p:to>
                                    </p:set>
                                  </p:childTnLst>
                                </p:cTn>
                              </p:par>
                              <p:par>
                                <p:cTn id="58" presetID="1" presetClass="entr" presetSubtype="0" fill="hold" grpId="0" nodeType="withEffect">
                                  <p:stCondLst>
                                    <p:cond delay="500"/>
                                  </p:stCondLst>
                                  <p:childTnLst>
                                    <p:set>
                                      <p:cBhvr>
                                        <p:cTn id="59" dur="1" fill="hold">
                                          <p:stCondLst>
                                            <p:cond delay="0"/>
                                          </p:stCondLst>
                                        </p:cTn>
                                        <p:tgtEl>
                                          <p:spTgt spid="29"/>
                                        </p:tgtEl>
                                        <p:attrNameLst>
                                          <p:attrName>style.visibility</p:attrName>
                                        </p:attrNameLst>
                                      </p:cBhvr>
                                      <p:to>
                                        <p:strVal val="visible"/>
                                      </p:to>
                                    </p:set>
                                  </p:childTnLst>
                                </p:cTn>
                              </p:par>
                              <p:par>
                                <p:cTn id="60" presetID="1" presetClass="entr" presetSubtype="0" fill="hold" grpId="0" nodeType="withEffect">
                                  <p:stCondLst>
                                    <p:cond delay="500"/>
                                  </p:stCondLst>
                                  <p:childTnLst>
                                    <p:set>
                                      <p:cBhvr>
                                        <p:cTn id="61" dur="1" fill="hold">
                                          <p:stCondLst>
                                            <p:cond delay="0"/>
                                          </p:stCondLst>
                                        </p:cTn>
                                        <p:tgtEl>
                                          <p:spTgt spid="30"/>
                                        </p:tgtEl>
                                        <p:attrNameLst>
                                          <p:attrName>style.visibility</p:attrName>
                                        </p:attrNameLst>
                                      </p:cBhvr>
                                      <p:to>
                                        <p:strVal val="visible"/>
                                      </p:to>
                                    </p:set>
                                  </p:childTnLst>
                                </p:cTn>
                              </p:par>
                              <p:par>
                                <p:cTn id="62" presetID="1" presetClass="entr" presetSubtype="0" fill="hold" grpId="0" nodeType="withEffect">
                                  <p:stCondLst>
                                    <p:cond delay="500"/>
                                  </p:stCondLst>
                                  <p:childTnLst>
                                    <p:set>
                                      <p:cBhvr>
                                        <p:cTn id="63" dur="1" fill="hold">
                                          <p:stCondLst>
                                            <p:cond delay="0"/>
                                          </p:stCondLst>
                                        </p:cTn>
                                        <p:tgtEl>
                                          <p:spTgt spid="31"/>
                                        </p:tgtEl>
                                        <p:attrNameLst>
                                          <p:attrName>style.visibility</p:attrName>
                                        </p:attrNameLst>
                                      </p:cBhvr>
                                      <p:to>
                                        <p:strVal val="visible"/>
                                      </p:to>
                                    </p:set>
                                  </p:childTnLst>
                                </p:cTn>
                              </p:par>
                              <p:par>
                                <p:cTn id="64" presetID="1" presetClass="entr" presetSubtype="0" fill="hold" nodeType="withEffect">
                                  <p:stCondLst>
                                    <p:cond delay="500"/>
                                  </p:stCondLst>
                                  <p:childTnLst>
                                    <p:set>
                                      <p:cBhvr>
                                        <p:cTn id="65" dur="1" fill="hold">
                                          <p:stCondLst>
                                            <p:cond delay="0"/>
                                          </p:stCondLst>
                                        </p:cTn>
                                        <p:tgtEl>
                                          <p:spTgt spid="32"/>
                                        </p:tgtEl>
                                        <p:attrNameLst>
                                          <p:attrName>style.visibility</p:attrName>
                                        </p:attrNameLst>
                                      </p:cBhvr>
                                      <p:to>
                                        <p:strVal val="visible"/>
                                      </p:to>
                                    </p:set>
                                  </p:childTnLst>
                                </p:cTn>
                              </p:par>
                              <p:par>
                                <p:cTn id="66" presetID="1" presetClass="entr" presetSubtype="0" fill="hold" grpId="0" nodeType="withEffect">
                                  <p:stCondLst>
                                    <p:cond delay="500"/>
                                  </p:stCondLst>
                                  <p:childTnLst>
                                    <p:set>
                                      <p:cBhvr>
                                        <p:cTn id="67" dur="1" fill="hold">
                                          <p:stCondLst>
                                            <p:cond delay="0"/>
                                          </p:stCondLst>
                                        </p:cTn>
                                        <p:tgtEl>
                                          <p:spTgt spid="43"/>
                                        </p:tgtEl>
                                        <p:attrNameLst>
                                          <p:attrName>style.visibility</p:attrName>
                                        </p:attrNameLst>
                                      </p:cBhvr>
                                      <p:to>
                                        <p:strVal val="visible"/>
                                      </p:to>
                                    </p:set>
                                  </p:childTnLst>
                                </p:cTn>
                              </p:par>
                            </p:childTnLst>
                          </p:cTn>
                        </p:par>
                        <p:par>
                          <p:cTn id="68" fill="hold">
                            <p:stCondLst>
                              <p:cond delay="500"/>
                            </p:stCondLst>
                            <p:childTnLst>
                              <p:par>
                                <p:cTn id="69" presetID="1" presetClass="emph" presetSubtype="2" fill="hold" nodeType="afterEffect">
                                  <p:stCondLst>
                                    <p:cond delay="500"/>
                                  </p:stCondLst>
                                  <p:childTnLst>
                                    <p:animClr clrSpc="rgb" dir="cw">
                                      <p:cBhvr>
                                        <p:cTn id="70" dur="1000" fill="hold"/>
                                        <p:tgtEl>
                                          <p:spTgt spid="10"/>
                                        </p:tgtEl>
                                        <p:attrNameLst>
                                          <p:attrName>fillcolor</p:attrName>
                                        </p:attrNameLst>
                                      </p:cBhvr>
                                      <p:to>
                                        <a:srgbClr val="00B050"/>
                                      </p:to>
                                    </p:animClr>
                                    <p:set>
                                      <p:cBhvr>
                                        <p:cTn id="71" dur="1000" fill="hold"/>
                                        <p:tgtEl>
                                          <p:spTgt spid="10"/>
                                        </p:tgtEl>
                                        <p:attrNameLst>
                                          <p:attrName>fill.type</p:attrName>
                                        </p:attrNameLst>
                                      </p:cBhvr>
                                      <p:to>
                                        <p:strVal val="solid"/>
                                      </p:to>
                                    </p:set>
                                    <p:set>
                                      <p:cBhvr>
                                        <p:cTn id="72" dur="1000" fill="hold"/>
                                        <p:tgtEl>
                                          <p:spTgt spid="10"/>
                                        </p:tgtEl>
                                        <p:attrNameLst>
                                          <p:attrName>fill.on</p:attrName>
                                        </p:attrNameLst>
                                      </p:cBhvr>
                                      <p:to>
                                        <p:strVal val="true"/>
                                      </p:to>
                                    </p:set>
                                  </p:childTnLst>
                                </p:cTn>
                              </p:par>
                            </p:childTnLst>
                          </p:cTn>
                        </p:par>
                        <p:par>
                          <p:cTn id="73" fill="hold">
                            <p:stCondLst>
                              <p:cond delay="2000"/>
                            </p:stCondLst>
                            <p:childTnLst>
                              <p:par>
                                <p:cTn id="74" presetID="1" presetClass="emph" presetSubtype="2" fill="hold" nodeType="afterEffect">
                                  <p:stCondLst>
                                    <p:cond delay="0"/>
                                  </p:stCondLst>
                                  <p:childTnLst>
                                    <p:animClr clrSpc="rgb" dir="cw">
                                      <p:cBhvr>
                                        <p:cTn id="75" dur="1000" fill="hold"/>
                                        <p:tgtEl>
                                          <p:spTgt spid="10"/>
                                        </p:tgtEl>
                                        <p:attrNameLst>
                                          <p:attrName>fillcolor</p:attrName>
                                        </p:attrNameLst>
                                      </p:cBhvr>
                                      <p:to>
                                        <a:srgbClr val="FFC000"/>
                                      </p:to>
                                    </p:animClr>
                                    <p:set>
                                      <p:cBhvr>
                                        <p:cTn id="76" dur="1000" fill="hold"/>
                                        <p:tgtEl>
                                          <p:spTgt spid="10"/>
                                        </p:tgtEl>
                                        <p:attrNameLst>
                                          <p:attrName>fill.type</p:attrName>
                                        </p:attrNameLst>
                                      </p:cBhvr>
                                      <p:to>
                                        <p:strVal val="solid"/>
                                      </p:to>
                                    </p:set>
                                    <p:set>
                                      <p:cBhvr>
                                        <p:cTn id="77" dur="1000" fill="hold"/>
                                        <p:tgtEl>
                                          <p:spTgt spid="10"/>
                                        </p:tgtEl>
                                        <p:attrNameLst>
                                          <p:attrName>fill.on</p:attrName>
                                        </p:attrNameLst>
                                      </p:cBhvr>
                                      <p:to>
                                        <p:strVal val="true"/>
                                      </p:to>
                                    </p:set>
                                  </p:childTnLst>
                                </p:cTn>
                              </p:par>
                            </p:childTnLst>
                          </p:cTn>
                        </p:par>
                        <p:par>
                          <p:cTn id="78" fill="hold">
                            <p:stCondLst>
                              <p:cond delay="3000"/>
                            </p:stCondLst>
                            <p:childTnLst>
                              <p:par>
                                <p:cTn id="79" presetID="1" presetClass="emph" presetSubtype="2" fill="hold" nodeType="afterEffect">
                                  <p:stCondLst>
                                    <p:cond delay="0"/>
                                  </p:stCondLst>
                                  <p:childTnLst>
                                    <p:animClr clrSpc="rgb" dir="cw">
                                      <p:cBhvr>
                                        <p:cTn id="80" dur="1000" fill="hold"/>
                                        <p:tgtEl>
                                          <p:spTgt spid="8"/>
                                        </p:tgtEl>
                                        <p:attrNameLst>
                                          <p:attrName>fillcolor</p:attrName>
                                        </p:attrNameLst>
                                      </p:cBhvr>
                                      <p:to>
                                        <a:srgbClr val="00B050"/>
                                      </p:to>
                                    </p:animClr>
                                    <p:set>
                                      <p:cBhvr>
                                        <p:cTn id="81" dur="1000" fill="hold"/>
                                        <p:tgtEl>
                                          <p:spTgt spid="8"/>
                                        </p:tgtEl>
                                        <p:attrNameLst>
                                          <p:attrName>fill.type</p:attrName>
                                        </p:attrNameLst>
                                      </p:cBhvr>
                                      <p:to>
                                        <p:strVal val="solid"/>
                                      </p:to>
                                    </p:set>
                                    <p:set>
                                      <p:cBhvr>
                                        <p:cTn id="82" dur="1000" fill="hold"/>
                                        <p:tgtEl>
                                          <p:spTgt spid="8"/>
                                        </p:tgtEl>
                                        <p:attrNameLst>
                                          <p:attrName>fill.on</p:attrName>
                                        </p:attrNameLst>
                                      </p:cBhvr>
                                      <p:to>
                                        <p:strVal val="true"/>
                                      </p:to>
                                    </p:set>
                                  </p:childTnLst>
                                </p:cTn>
                              </p:par>
                            </p:childTnLst>
                          </p:cTn>
                        </p:par>
                        <p:par>
                          <p:cTn id="83" fill="hold">
                            <p:stCondLst>
                              <p:cond delay="4000"/>
                            </p:stCondLst>
                            <p:childTnLst>
                              <p:par>
                                <p:cTn id="84" presetID="1" presetClass="emph" presetSubtype="2" fill="hold" nodeType="afterEffect">
                                  <p:stCondLst>
                                    <p:cond delay="0"/>
                                  </p:stCondLst>
                                  <p:childTnLst>
                                    <p:animClr clrSpc="rgb" dir="cw">
                                      <p:cBhvr>
                                        <p:cTn id="85" dur="1000" fill="hold"/>
                                        <p:tgtEl>
                                          <p:spTgt spid="8"/>
                                        </p:tgtEl>
                                        <p:attrNameLst>
                                          <p:attrName>fillcolor</p:attrName>
                                        </p:attrNameLst>
                                      </p:cBhvr>
                                      <p:to>
                                        <a:srgbClr val="FFC000"/>
                                      </p:to>
                                    </p:animClr>
                                    <p:set>
                                      <p:cBhvr>
                                        <p:cTn id="86" dur="1000" fill="hold"/>
                                        <p:tgtEl>
                                          <p:spTgt spid="8"/>
                                        </p:tgtEl>
                                        <p:attrNameLst>
                                          <p:attrName>fill.type</p:attrName>
                                        </p:attrNameLst>
                                      </p:cBhvr>
                                      <p:to>
                                        <p:strVal val="solid"/>
                                      </p:to>
                                    </p:set>
                                    <p:set>
                                      <p:cBhvr>
                                        <p:cTn id="87" dur="1000" fill="hold"/>
                                        <p:tgtEl>
                                          <p:spTgt spid="8"/>
                                        </p:tgtEl>
                                        <p:attrNameLst>
                                          <p:attrName>fill.on</p:attrName>
                                        </p:attrNameLst>
                                      </p:cBhvr>
                                      <p:to>
                                        <p:strVal val="true"/>
                                      </p:to>
                                    </p:set>
                                  </p:childTnLst>
                                </p:cTn>
                              </p:par>
                              <p:par>
                                <p:cTn id="88" presetID="1" presetClass="emph" presetSubtype="2" fill="hold" nodeType="withEffect">
                                  <p:stCondLst>
                                    <p:cond delay="0"/>
                                  </p:stCondLst>
                                  <p:childTnLst>
                                    <p:animClr clrSpc="rgb" dir="cw">
                                      <p:cBhvr>
                                        <p:cTn id="89" dur="1000" fill="hold"/>
                                        <p:tgtEl>
                                          <p:spTgt spid="12"/>
                                        </p:tgtEl>
                                        <p:attrNameLst>
                                          <p:attrName>fillcolor</p:attrName>
                                        </p:attrNameLst>
                                      </p:cBhvr>
                                      <p:to>
                                        <a:srgbClr val="00B050"/>
                                      </p:to>
                                    </p:animClr>
                                    <p:set>
                                      <p:cBhvr>
                                        <p:cTn id="90" dur="1000" fill="hold"/>
                                        <p:tgtEl>
                                          <p:spTgt spid="12"/>
                                        </p:tgtEl>
                                        <p:attrNameLst>
                                          <p:attrName>fill.type</p:attrName>
                                        </p:attrNameLst>
                                      </p:cBhvr>
                                      <p:to>
                                        <p:strVal val="solid"/>
                                      </p:to>
                                    </p:set>
                                    <p:set>
                                      <p:cBhvr>
                                        <p:cTn id="91" dur="1000" fill="hold"/>
                                        <p:tgtEl>
                                          <p:spTgt spid="12"/>
                                        </p:tgtEl>
                                        <p:attrNameLst>
                                          <p:attrName>fill.on</p:attrName>
                                        </p:attrNameLst>
                                      </p:cBhvr>
                                      <p:to>
                                        <p:strVal val="true"/>
                                      </p:to>
                                    </p:set>
                                  </p:childTnLst>
                                </p:cTn>
                              </p:par>
                            </p:childTnLst>
                          </p:cTn>
                        </p:par>
                        <p:par>
                          <p:cTn id="92" fill="hold">
                            <p:stCondLst>
                              <p:cond delay="5000"/>
                            </p:stCondLst>
                            <p:childTnLst>
                              <p:par>
                                <p:cTn id="93" presetID="1" presetClass="emph" presetSubtype="2" fill="hold" nodeType="afterEffect">
                                  <p:stCondLst>
                                    <p:cond delay="0"/>
                                  </p:stCondLst>
                                  <p:childTnLst>
                                    <p:animClr clrSpc="rgb" dir="cw">
                                      <p:cBhvr>
                                        <p:cTn id="94" dur="1000" fill="hold"/>
                                        <p:tgtEl>
                                          <p:spTgt spid="12"/>
                                        </p:tgtEl>
                                        <p:attrNameLst>
                                          <p:attrName>fillcolor</p:attrName>
                                        </p:attrNameLst>
                                      </p:cBhvr>
                                      <p:to>
                                        <a:srgbClr val="FFC000"/>
                                      </p:to>
                                    </p:animClr>
                                    <p:set>
                                      <p:cBhvr>
                                        <p:cTn id="95" dur="1000" fill="hold"/>
                                        <p:tgtEl>
                                          <p:spTgt spid="12"/>
                                        </p:tgtEl>
                                        <p:attrNameLst>
                                          <p:attrName>fill.type</p:attrName>
                                        </p:attrNameLst>
                                      </p:cBhvr>
                                      <p:to>
                                        <p:strVal val="solid"/>
                                      </p:to>
                                    </p:set>
                                    <p:set>
                                      <p:cBhvr>
                                        <p:cTn id="96" dur="1000" fill="hold"/>
                                        <p:tgtEl>
                                          <p:spTgt spid="12"/>
                                        </p:tgtEl>
                                        <p:attrNameLst>
                                          <p:attrName>fill.on</p:attrName>
                                        </p:attrNameLst>
                                      </p:cBhvr>
                                      <p:to>
                                        <p:strVal val="true"/>
                                      </p:to>
                                    </p:set>
                                  </p:childTnLst>
                                </p:cTn>
                              </p:par>
                              <p:par>
                                <p:cTn id="97" presetID="1" presetClass="emph" presetSubtype="2" fill="hold" nodeType="withEffect">
                                  <p:stCondLst>
                                    <p:cond delay="0"/>
                                  </p:stCondLst>
                                  <p:childTnLst>
                                    <p:animClr clrSpc="rgb" dir="cw">
                                      <p:cBhvr>
                                        <p:cTn id="98" dur="1000" fill="hold"/>
                                        <p:tgtEl>
                                          <p:spTgt spid="7"/>
                                        </p:tgtEl>
                                        <p:attrNameLst>
                                          <p:attrName>fillcolor</p:attrName>
                                        </p:attrNameLst>
                                      </p:cBhvr>
                                      <p:to>
                                        <a:srgbClr val="00B050"/>
                                      </p:to>
                                    </p:animClr>
                                    <p:set>
                                      <p:cBhvr>
                                        <p:cTn id="99" dur="1000" fill="hold"/>
                                        <p:tgtEl>
                                          <p:spTgt spid="7"/>
                                        </p:tgtEl>
                                        <p:attrNameLst>
                                          <p:attrName>fill.type</p:attrName>
                                        </p:attrNameLst>
                                      </p:cBhvr>
                                      <p:to>
                                        <p:strVal val="solid"/>
                                      </p:to>
                                    </p:set>
                                    <p:set>
                                      <p:cBhvr>
                                        <p:cTn id="100" dur="1000" fill="hold"/>
                                        <p:tgtEl>
                                          <p:spTgt spid="7"/>
                                        </p:tgtEl>
                                        <p:attrNameLst>
                                          <p:attrName>fill.on</p:attrName>
                                        </p:attrNameLst>
                                      </p:cBhvr>
                                      <p:to>
                                        <p:strVal val="true"/>
                                      </p:to>
                                    </p:set>
                                  </p:childTnLst>
                                </p:cTn>
                              </p:par>
                            </p:childTnLst>
                          </p:cTn>
                        </p:par>
                        <p:par>
                          <p:cTn id="101" fill="hold">
                            <p:stCondLst>
                              <p:cond delay="6000"/>
                            </p:stCondLst>
                            <p:childTnLst>
                              <p:par>
                                <p:cTn id="102" presetID="1" presetClass="emph" presetSubtype="2" fill="hold" nodeType="afterEffect">
                                  <p:stCondLst>
                                    <p:cond delay="0"/>
                                  </p:stCondLst>
                                  <p:childTnLst>
                                    <p:animClr clrSpc="rgb" dir="cw">
                                      <p:cBhvr>
                                        <p:cTn id="103" dur="1000" fill="hold"/>
                                        <p:tgtEl>
                                          <p:spTgt spid="6"/>
                                        </p:tgtEl>
                                        <p:attrNameLst>
                                          <p:attrName>fillcolor</p:attrName>
                                        </p:attrNameLst>
                                      </p:cBhvr>
                                      <p:to>
                                        <a:srgbClr val="00B050"/>
                                      </p:to>
                                    </p:animClr>
                                    <p:set>
                                      <p:cBhvr>
                                        <p:cTn id="104" dur="1000" fill="hold"/>
                                        <p:tgtEl>
                                          <p:spTgt spid="6"/>
                                        </p:tgtEl>
                                        <p:attrNameLst>
                                          <p:attrName>fill.type</p:attrName>
                                        </p:attrNameLst>
                                      </p:cBhvr>
                                      <p:to>
                                        <p:strVal val="solid"/>
                                      </p:to>
                                    </p:set>
                                    <p:set>
                                      <p:cBhvr>
                                        <p:cTn id="105" dur="1000" fill="hold"/>
                                        <p:tgtEl>
                                          <p:spTgt spid="6"/>
                                        </p:tgtEl>
                                        <p:attrNameLst>
                                          <p:attrName>fill.on</p:attrName>
                                        </p:attrNameLst>
                                      </p:cBhvr>
                                      <p:to>
                                        <p:strVal val="true"/>
                                      </p:to>
                                    </p:set>
                                  </p:childTnLst>
                                </p:cTn>
                              </p:par>
                              <p:par>
                                <p:cTn id="106" presetID="1" presetClass="emph" presetSubtype="2" fill="hold" nodeType="withEffect">
                                  <p:stCondLst>
                                    <p:cond delay="0"/>
                                  </p:stCondLst>
                                  <p:childTnLst>
                                    <p:animClr clrSpc="rgb" dir="cw">
                                      <p:cBhvr>
                                        <p:cTn id="107" dur="1000" fill="hold"/>
                                        <p:tgtEl>
                                          <p:spTgt spid="7"/>
                                        </p:tgtEl>
                                        <p:attrNameLst>
                                          <p:attrName>fillcolor</p:attrName>
                                        </p:attrNameLst>
                                      </p:cBhvr>
                                      <p:to>
                                        <a:srgbClr val="FFC000"/>
                                      </p:to>
                                    </p:animClr>
                                    <p:set>
                                      <p:cBhvr>
                                        <p:cTn id="108" dur="1000" fill="hold"/>
                                        <p:tgtEl>
                                          <p:spTgt spid="7"/>
                                        </p:tgtEl>
                                        <p:attrNameLst>
                                          <p:attrName>fill.type</p:attrName>
                                        </p:attrNameLst>
                                      </p:cBhvr>
                                      <p:to>
                                        <p:strVal val="solid"/>
                                      </p:to>
                                    </p:set>
                                    <p:set>
                                      <p:cBhvr>
                                        <p:cTn id="109" dur="1000" fill="hold"/>
                                        <p:tgtEl>
                                          <p:spTgt spid="7"/>
                                        </p:tgtEl>
                                        <p:attrNameLst>
                                          <p:attrName>fill.on</p:attrName>
                                        </p:attrNameLst>
                                      </p:cBhvr>
                                      <p:to>
                                        <p:strVal val="true"/>
                                      </p:to>
                                    </p:set>
                                  </p:childTnLst>
                                </p:cTn>
                              </p:par>
                            </p:childTnLst>
                          </p:cTn>
                        </p:par>
                        <p:par>
                          <p:cTn id="110" fill="hold">
                            <p:stCondLst>
                              <p:cond delay="7000"/>
                            </p:stCondLst>
                            <p:childTnLst>
                              <p:par>
                                <p:cTn id="111" presetID="1" presetClass="emph" presetSubtype="2" fill="hold" nodeType="afterEffect">
                                  <p:stCondLst>
                                    <p:cond delay="0"/>
                                  </p:stCondLst>
                                  <p:childTnLst>
                                    <p:animClr clrSpc="rgb" dir="cw">
                                      <p:cBhvr>
                                        <p:cTn id="112" dur="250" fill="hold"/>
                                        <p:tgtEl>
                                          <p:spTgt spid="10"/>
                                        </p:tgtEl>
                                        <p:attrNameLst>
                                          <p:attrName>fillcolor</p:attrName>
                                        </p:attrNameLst>
                                      </p:cBhvr>
                                      <p:to>
                                        <a:srgbClr val="00B050"/>
                                      </p:to>
                                    </p:animClr>
                                    <p:set>
                                      <p:cBhvr>
                                        <p:cTn id="113" dur="250" fill="hold"/>
                                        <p:tgtEl>
                                          <p:spTgt spid="10"/>
                                        </p:tgtEl>
                                        <p:attrNameLst>
                                          <p:attrName>fill.type</p:attrName>
                                        </p:attrNameLst>
                                      </p:cBhvr>
                                      <p:to>
                                        <p:strVal val="solid"/>
                                      </p:to>
                                    </p:set>
                                    <p:set>
                                      <p:cBhvr>
                                        <p:cTn id="114" dur="250" fill="hold"/>
                                        <p:tgtEl>
                                          <p:spTgt spid="10"/>
                                        </p:tgtEl>
                                        <p:attrNameLst>
                                          <p:attrName>fill.on</p:attrName>
                                        </p:attrNameLst>
                                      </p:cBhvr>
                                      <p:to>
                                        <p:strVal val="true"/>
                                      </p:to>
                                    </p:set>
                                  </p:childTnLst>
                                </p:cTn>
                              </p:par>
                              <p:par>
                                <p:cTn id="115" presetID="1" presetClass="emph" presetSubtype="2" fill="hold" nodeType="withEffect">
                                  <p:stCondLst>
                                    <p:cond delay="0"/>
                                  </p:stCondLst>
                                  <p:childTnLst>
                                    <p:animClr clrSpc="rgb" dir="cw">
                                      <p:cBhvr>
                                        <p:cTn id="116" dur="250" fill="hold"/>
                                        <p:tgtEl>
                                          <p:spTgt spid="8"/>
                                        </p:tgtEl>
                                        <p:attrNameLst>
                                          <p:attrName>fillcolor</p:attrName>
                                        </p:attrNameLst>
                                      </p:cBhvr>
                                      <p:to>
                                        <a:srgbClr val="00B050"/>
                                      </p:to>
                                    </p:animClr>
                                    <p:set>
                                      <p:cBhvr>
                                        <p:cTn id="117" dur="250" fill="hold"/>
                                        <p:tgtEl>
                                          <p:spTgt spid="8"/>
                                        </p:tgtEl>
                                        <p:attrNameLst>
                                          <p:attrName>fill.type</p:attrName>
                                        </p:attrNameLst>
                                      </p:cBhvr>
                                      <p:to>
                                        <p:strVal val="solid"/>
                                      </p:to>
                                    </p:set>
                                    <p:set>
                                      <p:cBhvr>
                                        <p:cTn id="118" dur="250" fill="hold"/>
                                        <p:tgtEl>
                                          <p:spTgt spid="8"/>
                                        </p:tgtEl>
                                        <p:attrNameLst>
                                          <p:attrName>fill.on</p:attrName>
                                        </p:attrNameLst>
                                      </p:cBhvr>
                                      <p:to>
                                        <p:strVal val="true"/>
                                      </p:to>
                                    </p:set>
                                  </p:childTnLst>
                                </p:cTn>
                              </p:par>
                              <p:par>
                                <p:cTn id="119" presetID="1" presetClass="emph" presetSubtype="2" fill="hold" nodeType="withEffect">
                                  <p:stCondLst>
                                    <p:cond delay="0"/>
                                  </p:stCondLst>
                                  <p:childTnLst>
                                    <p:animClr clrSpc="rgb" dir="cw">
                                      <p:cBhvr>
                                        <p:cTn id="120" dur="250" fill="hold"/>
                                        <p:tgtEl>
                                          <p:spTgt spid="12"/>
                                        </p:tgtEl>
                                        <p:attrNameLst>
                                          <p:attrName>fillcolor</p:attrName>
                                        </p:attrNameLst>
                                      </p:cBhvr>
                                      <p:to>
                                        <a:srgbClr val="00B050"/>
                                      </p:to>
                                    </p:animClr>
                                    <p:set>
                                      <p:cBhvr>
                                        <p:cTn id="121" dur="250" fill="hold"/>
                                        <p:tgtEl>
                                          <p:spTgt spid="12"/>
                                        </p:tgtEl>
                                        <p:attrNameLst>
                                          <p:attrName>fill.type</p:attrName>
                                        </p:attrNameLst>
                                      </p:cBhvr>
                                      <p:to>
                                        <p:strVal val="solid"/>
                                      </p:to>
                                    </p:set>
                                    <p:set>
                                      <p:cBhvr>
                                        <p:cTn id="122" dur="250" fill="hold"/>
                                        <p:tgtEl>
                                          <p:spTgt spid="12"/>
                                        </p:tgtEl>
                                        <p:attrNameLst>
                                          <p:attrName>fill.on</p:attrName>
                                        </p:attrNameLst>
                                      </p:cBhvr>
                                      <p:to>
                                        <p:strVal val="true"/>
                                      </p:to>
                                    </p:set>
                                  </p:childTnLst>
                                </p:cTn>
                              </p:par>
                              <p:par>
                                <p:cTn id="123" presetID="1" presetClass="emph" presetSubtype="2" fill="hold" nodeType="withEffect">
                                  <p:stCondLst>
                                    <p:cond delay="0"/>
                                  </p:stCondLst>
                                  <p:childTnLst>
                                    <p:animClr clrSpc="rgb" dir="cw">
                                      <p:cBhvr>
                                        <p:cTn id="124" dur="250" fill="hold"/>
                                        <p:tgtEl>
                                          <p:spTgt spid="7"/>
                                        </p:tgtEl>
                                        <p:attrNameLst>
                                          <p:attrName>fillcolor</p:attrName>
                                        </p:attrNameLst>
                                      </p:cBhvr>
                                      <p:to>
                                        <a:srgbClr val="00B050"/>
                                      </p:to>
                                    </p:animClr>
                                    <p:set>
                                      <p:cBhvr>
                                        <p:cTn id="125" dur="250" fill="hold"/>
                                        <p:tgtEl>
                                          <p:spTgt spid="7"/>
                                        </p:tgtEl>
                                        <p:attrNameLst>
                                          <p:attrName>fill.type</p:attrName>
                                        </p:attrNameLst>
                                      </p:cBhvr>
                                      <p:to>
                                        <p:strVal val="solid"/>
                                      </p:to>
                                    </p:set>
                                    <p:set>
                                      <p:cBhvr>
                                        <p:cTn id="126" dur="250" fill="hold"/>
                                        <p:tgtEl>
                                          <p:spTgt spid="7"/>
                                        </p:tgtEl>
                                        <p:attrNameLst>
                                          <p:attrName>fill.on</p:attrName>
                                        </p:attrNameLst>
                                      </p:cBhvr>
                                      <p:to>
                                        <p:strVal val="true"/>
                                      </p:to>
                                    </p:set>
                                  </p:childTnLst>
                                </p:cTn>
                              </p:par>
                              <p:par>
                                <p:cTn id="127" presetID="1" presetClass="emph" presetSubtype="2" fill="hold" nodeType="withEffect">
                                  <p:stCondLst>
                                    <p:cond delay="0"/>
                                  </p:stCondLst>
                                  <p:childTnLst>
                                    <p:animClr clrSpc="rgb" dir="cw">
                                      <p:cBhvr>
                                        <p:cTn id="128" dur="250" fill="hold"/>
                                        <p:tgtEl>
                                          <p:spTgt spid="6"/>
                                        </p:tgtEl>
                                        <p:attrNameLst>
                                          <p:attrName>fillcolor</p:attrName>
                                        </p:attrNameLst>
                                      </p:cBhvr>
                                      <p:to>
                                        <a:srgbClr val="00B050"/>
                                      </p:to>
                                    </p:animClr>
                                    <p:set>
                                      <p:cBhvr>
                                        <p:cTn id="129" dur="250" fill="hold"/>
                                        <p:tgtEl>
                                          <p:spTgt spid="6"/>
                                        </p:tgtEl>
                                        <p:attrNameLst>
                                          <p:attrName>fill.type</p:attrName>
                                        </p:attrNameLst>
                                      </p:cBhvr>
                                      <p:to>
                                        <p:strVal val="solid"/>
                                      </p:to>
                                    </p:set>
                                    <p:set>
                                      <p:cBhvr>
                                        <p:cTn id="130" dur="250" fill="hold"/>
                                        <p:tgtEl>
                                          <p:spTgt spid="6"/>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animBg="1"/>
      <p:bldP spid="7" grpId="0" animBg="1"/>
      <p:bldP spid="9" grpId="0" animBg="1"/>
      <p:bldP spid="10" grpId="0" animBg="1"/>
      <p:bldP spid="11" grpId="0" animBg="1"/>
      <p:bldP spid="12" grpId="0" animBg="1"/>
      <p:bldP spid="25" grpId="0"/>
      <p:bldP spid="8" grpId="0" animBg="1"/>
      <p:bldP spid="26" grpId="0"/>
      <p:bldP spid="27" grpId="0"/>
      <p:bldP spid="28" grpId="0"/>
      <p:bldP spid="29" grpId="0"/>
      <p:bldP spid="30" grpId="0"/>
      <p:bldP spid="31" grpId="0"/>
      <p:bldP spid="43" grpId="0"/>
      <p:bldP spid="47" grpId="0" animBg="1"/>
      <p:bldP spid="4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5323" y="3875858"/>
            <a:ext cx="5952768" cy="2205152"/>
          </a:xfrm>
          <a:prstGeom prst="rect">
            <a:avLst/>
          </a:prstGeom>
        </p:spPr>
      </p:pic>
      <p:pic>
        <p:nvPicPr>
          <p:cNvPr id="3" name="Picture 2"/>
          <p:cNvPicPr>
            <a:picLocks noChangeAspect="1"/>
          </p:cNvPicPr>
          <p:nvPr/>
        </p:nvPicPr>
        <p:blipFill rotWithShape="1">
          <a:blip r:embed="rId4" cstate="print">
            <a:extLst>
              <a:ext uri="{28A0092B-C50C-407E-A947-70E740481C1C}">
                <a14:useLocalDpi xmlns:a14="http://schemas.microsoft.com/office/drawing/2010/main" val="0"/>
              </a:ext>
            </a:extLst>
          </a:blip>
          <a:srcRect l="40169" t="13167" r="4262" b="15098"/>
          <a:stretch>
            <a:fillRect/>
          </a:stretch>
        </p:blipFill>
        <p:spPr>
          <a:xfrm>
            <a:off x="6748840" y="4327248"/>
            <a:ext cx="4014107" cy="2462966"/>
          </a:xfrm>
          <a:prstGeom prst="rect">
            <a:avLst/>
          </a:prstGeom>
        </p:spPr>
      </p:pic>
      <p:sp>
        <p:nvSpPr>
          <p:cNvPr id="7" name="Title 1"/>
          <p:cNvSpPr>
            <a:spLocks noGrp="1"/>
          </p:cNvSpPr>
          <p:nvPr>
            <p:ph type="title"/>
          </p:nvPr>
        </p:nvSpPr>
        <p:spPr>
          <a:xfrm>
            <a:off x="507556" y="-348053"/>
            <a:ext cx="11150600" cy="920336"/>
          </a:xfrm>
        </p:spPr>
        <p:txBody>
          <a:bodyPr rtlCol="0"/>
          <a:lstStyle/>
          <a:p>
            <a:pPr rtl="0"/>
            <a:r>
              <a:rPr lang="en-GB" sz="2800" dirty="0" smtClean="0"/>
              <a:t>Example Output: Grid Mapping &amp; Approximate Driving Path</a:t>
            </a:r>
            <a:endParaRPr lang="en-GB" sz="2800" dirty="0"/>
          </a:p>
        </p:txBody>
      </p:sp>
      <p:sp>
        <p:nvSpPr>
          <p:cNvPr id="4" name="Slide Number Placeholder 3"/>
          <p:cNvSpPr>
            <a:spLocks noGrp="1"/>
          </p:cNvSpPr>
          <p:nvPr>
            <p:ph type="sldNum" sz="quarter" idx="12"/>
          </p:nvPr>
        </p:nvSpPr>
        <p:spPr/>
        <p:txBody>
          <a:bodyPr rtlCol="0"/>
          <a:lstStyle/>
          <a:p>
            <a:pPr marL="0" marR="0" lvl="0" indent="0" algn="ctr" defTabSz="914400" rtl="0" eaLnBrk="1" fontAlgn="auto" latinLnBrk="0" hangingPunct="1">
              <a:lnSpc>
                <a:spcPct val="100000"/>
              </a:lnSpc>
              <a:spcBef>
                <a:spcPts val="0"/>
              </a:spcBef>
              <a:spcAft>
                <a:spcPts val="0"/>
              </a:spcAft>
              <a:buClrTx/>
              <a:buSzTx/>
              <a:buFontTx/>
              <a:buNone/>
              <a:defRPr/>
            </a:pPr>
            <a:r>
              <a:rPr lang="en-GB" dirty="0">
                <a:solidFill>
                  <a:prstClr val="white"/>
                </a:solidFill>
                <a:latin typeface="Calibri" panose="020F0502020204030204"/>
              </a:rPr>
              <a:t>6</a:t>
            </a:r>
            <a:endParaRPr kumimoji="0" lang="en-GB" sz="9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 name="Rounded Rectangle 4"/>
          <p:cNvSpPr/>
          <p:nvPr/>
        </p:nvSpPr>
        <p:spPr>
          <a:xfrm>
            <a:off x="0" y="6256866"/>
            <a:ext cx="2617304" cy="60113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MY"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ounded Rectangle 7"/>
          <p:cNvSpPr/>
          <p:nvPr/>
        </p:nvSpPr>
        <p:spPr>
          <a:xfrm>
            <a:off x="704543" y="747970"/>
            <a:ext cx="4180724" cy="29898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Grid Mapping</a:t>
            </a:r>
            <a:endParaRPr lang="en-MY" b="1" dirty="0"/>
          </a:p>
        </p:txBody>
      </p:sp>
      <p:pic>
        <p:nvPicPr>
          <p:cNvPr id="35" name="Picture 34"/>
          <p:cNvPicPr/>
          <p:nvPr/>
        </p:nvPicPr>
        <p:blipFill>
          <a:blip r:embed="rId5"/>
          <a:stretch>
            <a:fillRect/>
          </a:stretch>
        </p:blipFill>
        <p:spPr>
          <a:xfrm>
            <a:off x="6925733" y="900990"/>
            <a:ext cx="3837214" cy="2355151"/>
          </a:xfrm>
          <a:prstGeom prst="rect">
            <a:avLst/>
          </a:prstGeom>
        </p:spPr>
      </p:pic>
      <p:sp>
        <p:nvSpPr>
          <p:cNvPr id="47" name="Rounded Rectangle 46"/>
          <p:cNvSpPr/>
          <p:nvPr/>
        </p:nvSpPr>
        <p:spPr>
          <a:xfrm>
            <a:off x="6925733" y="597683"/>
            <a:ext cx="3837214" cy="30330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Directed Weighted Graph</a:t>
            </a:r>
            <a:endParaRPr lang="en-MY" b="1" dirty="0"/>
          </a:p>
        </p:txBody>
      </p:sp>
      <p:sp>
        <p:nvSpPr>
          <p:cNvPr id="48" name="Rounded Rectangle 47"/>
          <p:cNvSpPr/>
          <p:nvPr/>
        </p:nvSpPr>
        <p:spPr>
          <a:xfrm>
            <a:off x="6748840" y="4002797"/>
            <a:ext cx="4038600" cy="29898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Actual vs Estimated Path</a:t>
            </a:r>
            <a:endParaRPr lang="en-MY" b="1" dirty="0"/>
          </a:p>
        </p:txBody>
      </p:sp>
      <p:sp>
        <p:nvSpPr>
          <p:cNvPr id="12" name="Rectangle 11"/>
          <p:cNvSpPr/>
          <p:nvPr/>
        </p:nvSpPr>
        <p:spPr>
          <a:xfrm>
            <a:off x="7008494" y="5344732"/>
            <a:ext cx="3320839" cy="971401"/>
          </a:xfrm>
          <a:prstGeom prst="rect">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cxnSp>
        <p:nvCxnSpPr>
          <p:cNvPr id="14" name="Straight Connector 13"/>
          <p:cNvCxnSpPr/>
          <p:nvPr/>
        </p:nvCxnSpPr>
        <p:spPr>
          <a:xfrm flipH="1" flipV="1">
            <a:off x="6148091" y="3884025"/>
            <a:ext cx="908819" cy="1517640"/>
          </a:xfrm>
          <a:prstGeom prst="line">
            <a:avLst/>
          </a:prstGeom>
          <a:ln w="222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H="1" flipV="1">
            <a:off x="6148091" y="6081010"/>
            <a:ext cx="917787" cy="235124"/>
          </a:xfrm>
          <a:prstGeom prst="line">
            <a:avLst/>
          </a:prstGeom>
          <a:ln w="22225">
            <a:solidFill>
              <a:srgbClr val="C00000"/>
            </a:solidFill>
          </a:ln>
        </p:spPr>
        <p:style>
          <a:lnRef idx="1">
            <a:schemeClr val="accent1"/>
          </a:lnRef>
          <a:fillRef idx="0">
            <a:schemeClr val="accent1"/>
          </a:fillRef>
          <a:effectRef idx="0">
            <a:schemeClr val="accent1"/>
          </a:effectRef>
          <a:fontRef idx="minor">
            <a:schemeClr val="tx1"/>
          </a:fontRef>
        </p:style>
      </p:cxnSp>
      <p:sp>
        <p:nvSpPr>
          <p:cNvPr id="17" name="Right Arrow 16"/>
          <p:cNvSpPr/>
          <p:nvPr/>
        </p:nvSpPr>
        <p:spPr>
          <a:xfrm>
            <a:off x="5359400" y="1955800"/>
            <a:ext cx="533400" cy="397933"/>
          </a:xfrm>
          <a:prstGeom prst="rightArrow">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54" name="Right Arrow 53"/>
          <p:cNvSpPr/>
          <p:nvPr/>
        </p:nvSpPr>
        <p:spPr>
          <a:xfrm rot="5400000">
            <a:off x="8770553" y="3397550"/>
            <a:ext cx="472633" cy="403074"/>
          </a:xfrm>
          <a:prstGeom prst="rightArrow">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cxnSp>
        <p:nvCxnSpPr>
          <p:cNvPr id="19" name="Straight Connector 18"/>
          <p:cNvCxnSpPr/>
          <p:nvPr/>
        </p:nvCxnSpPr>
        <p:spPr>
          <a:xfrm>
            <a:off x="1712518" y="6297617"/>
            <a:ext cx="821266" cy="0"/>
          </a:xfrm>
          <a:prstGeom prst="line">
            <a:avLst/>
          </a:prstGeom>
          <a:ln w="44450">
            <a:solidFill>
              <a:srgbClr val="3F6CA1"/>
            </a:solidFill>
            <a:prstDash val="sysDot"/>
          </a:ln>
        </p:spPr>
        <p:style>
          <a:lnRef idx="1">
            <a:schemeClr val="accent1"/>
          </a:lnRef>
          <a:fillRef idx="0">
            <a:schemeClr val="accent1"/>
          </a:fillRef>
          <a:effectRef idx="0">
            <a:schemeClr val="accent1"/>
          </a:effectRef>
          <a:fontRef idx="minor">
            <a:schemeClr val="tx1"/>
          </a:fontRef>
        </p:style>
      </p:cxnSp>
      <p:sp>
        <p:nvSpPr>
          <p:cNvPr id="21" name="Hexagon 20"/>
          <p:cNvSpPr/>
          <p:nvPr/>
        </p:nvSpPr>
        <p:spPr>
          <a:xfrm>
            <a:off x="1969330" y="6486959"/>
            <a:ext cx="304800" cy="275261"/>
          </a:xfrm>
          <a:prstGeom prst="hexagon">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22" name="Rounded Rectangle 21"/>
          <p:cNvSpPr/>
          <p:nvPr/>
        </p:nvSpPr>
        <p:spPr>
          <a:xfrm>
            <a:off x="2405253" y="6207561"/>
            <a:ext cx="812800" cy="20851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smtClean="0">
                <a:solidFill>
                  <a:schemeClr val="tx1"/>
                </a:solidFill>
              </a:rPr>
              <a:t>Actual</a:t>
            </a:r>
            <a:endParaRPr lang="en-MY" sz="900" dirty="0">
              <a:solidFill>
                <a:schemeClr val="tx1"/>
              </a:solidFill>
            </a:endParaRPr>
          </a:p>
        </p:txBody>
      </p:sp>
      <p:sp>
        <p:nvSpPr>
          <p:cNvPr id="59" name="Rounded Rectangle 58"/>
          <p:cNvSpPr/>
          <p:nvPr/>
        </p:nvSpPr>
        <p:spPr>
          <a:xfrm>
            <a:off x="2405253" y="6515731"/>
            <a:ext cx="812800" cy="20851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smtClean="0">
                <a:solidFill>
                  <a:schemeClr val="tx1"/>
                </a:solidFill>
              </a:rPr>
              <a:t>Predicted</a:t>
            </a:r>
            <a:endParaRPr lang="en-MY" sz="900" dirty="0">
              <a:solidFill>
                <a:schemeClr val="tx1"/>
              </a:solidFill>
            </a:endParaRPr>
          </a:p>
        </p:txBody>
      </p:sp>
      <p:pic>
        <p:nvPicPr>
          <p:cNvPr id="2" name="Picture 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19667" y="1046952"/>
            <a:ext cx="4165600" cy="2220964"/>
          </a:xfrm>
          <a:prstGeom prst="rect">
            <a:avLst/>
          </a:prstGeom>
        </p:spPr>
      </p:pic>
      <p:sp>
        <p:nvSpPr>
          <p:cNvPr id="6" name="TextBox 5"/>
          <p:cNvSpPr txBox="1"/>
          <p:nvPr/>
        </p:nvSpPr>
        <p:spPr>
          <a:xfrm>
            <a:off x="3371494" y="6143883"/>
            <a:ext cx="3135086" cy="646331"/>
          </a:xfrm>
          <a:prstGeom prst="rect">
            <a:avLst/>
          </a:prstGeom>
          <a:noFill/>
        </p:spPr>
        <p:txBody>
          <a:bodyPr wrap="square" rtlCol="0">
            <a:spAutoFit/>
          </a:bodyPr>
          <a:lstStyle/>
          <a:p>
            <a:r>
              <a:rPr lang="en-US" altLang="zh-CN" sz="1200" dirty="0" smtClean="0"/>
              <a:t>Actual ETA        : 20mins</a:t>
            </a:r>
          </a:p>
          <a:p>
            <a:r>
              <a:rPr lang="en-US" altLang="zh-CN" sz="1200" dirty="0" smtClean="0"/>
              <a:t>Baseline ETA    : 24mins</a:t>
            </a:r>
          </a:p>
          <a:p>
            <a:r>
              <a:rPr lang="en-US" altLang="zh-CN" sz="1200" b="1" dirty="0" smtClean="0">
                <a:solidFill>
                  <a:srgbClr val="00B050"/>
                </a:solidFill>
              </a:rPr>
              <a:t>Predicted ETA  : 21mins</a:t>
            </a:r>
            <a:endParaRPr lang="zh-CN" altLang="en-US" sz="1200" b="1" dirty="0">
              <a:solidFill>
                <a:srgbClr val="00B05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grpId="0" nodeType="afterEffect">
                                  <p:stCondLst>
                                    <p:cond delay="500"/>
                                  </p:stCondLst>
                                  <p:childTnLst>
                                    <p:set>
                                      <p:cBhvr>
                                        <p:cTn id="11" dur="1" fill="hold">
                                          <p:stCondLst>
                                            <p:cond delay="0"/>
                                          </p:stCondLst>
                                        </p:cTn>
                                        <p:tgtEl>
                                          <p:spTgt spid="17"/>
                                        </p:tgtEl>
                                        <p:attrNameLst>
                                          <p:attrName>style.visibility</p:attrName>
                                        </p:attrNameLst>
                                      </p:cBhvr>
                                      <p:to>
                                        <p:strVal val="visible"/>
                                      </p:to>
                                    </p:set>
                                  </p:childTnLst>
                                </p:cTn>
                              </p:par>
                            </p:childTnLst>
                          </p:cTn>
                        </p:par>
                        <p:par>
                          <p:cTn id="12" fill="hold">
                            <p:stCondLst>
                              <p:cond delay="500"/>
                            </p:stCondLst>
                            <p:childTnLst>
                              <p:par>
                                <p:cTn id="13" presetID="1" presetClass="entr" presetSubtype="0" fill="hold" grpId="0" nodeType="afterEffect">
                                  <p:stCondLst>
                                    <p:cond delay="250"/>
                                  </p:stCondLst>
                                  <p:childTnLst>
                                    <p:set>
                                      <p:cBhvr>
                                        <p:cTn id="14" dur="1" fill="hold">
                                          <p:stCondLst>
                                            <p:cond delay="0"/>
                                          </p:stCondLst>
                                        </p:cTn>
                                        <p:tgtEl>
                                          <p:spTgt spid="47"/>
                                        </p:tgtEl>
                                        <p:attrNameLst>
                                          <p:attrName>style.visibility</p:attrName>
                                        </p:attrNameLst>
                                      </p:cBhvr>
                                      <p:to>
                                        <p:strVal val="visible"/>
                                      </p:to>
                                    </p:set>
                                  </p:childTnLst>
                                </p:cTn>
                              </p:par>
                              <p:par>
                                <p:cTn id="15" presetID="1" presetClass="entr" presetSubtype="0" fill="hold" nodeType="withEffect">
                                  <p:stCondLst>
                                    <p:cond delay="250"/>
                                  </p:stCondLst>
                                  <p:childTnLst>
                                    <p:set>
                                      <p:cBhvr>
                                        <p:cTn id="16" dur="1" fill="hold">
                                          <p:stCondLst>
                                            <p:cond delay="0"/>
                                          </p:stCondLst>
                                        </p:cTn>
                                        <p:tgtEl>
                                          <p:spTgt spid="35"/>
                                        </p:tgtEl>
                                        <p:attrNameLst>
                                          <p:attrName>style.visibility</p:attrName>
                                        </p:attrNameLst>
                                      </p:cBhvr>
                                      <p:to>
                                        <p:strVal val="visible"/>
                                      </p:to>
                                    </p:set>
                                  </p:childTnLst>
                                </p:cTn>
                              </p:par>
                            </p:childTnLst>
                          </p:cTn>
                        </p:par>
                        <p:par>
                          <p:cTn id="17" fill="hold">
                            <p:stCondLst>
                              <p:cond delay="750"/>
                            </p:stCondLst>
                            <p:childTnLst>
                              <p:par>
                                <p:cTn id="18" presetID="1" presetClass="entr" presetSubtype="0" fill="hold" grpId="0" nodeType="afterEffect">
                                  <p:stCondLst>
                                    <p:cond delay="500"/>
                                  </p:stCondLst>
                                  <p:childTnLst>
                                    <p:set>
                                      <p:cBhvr>
                                        <p:cTn id="19" dur="1" fill="hold">
                                          <p:stCondLst>
                                            <p:cond delay="0"/>
                                          </p:stCondLst>
                                        </p:cTn>
                                        <p:tgtEl>
                                          <p:spTgt spid="54"/>
                                        </p:tgtEl>
                                        <p:attrNameLst>
                                          <p:attrName>style.visibility</p:attrName>
                                        </p:attrNameLst>
                                      </p:cBhvr>
                                      <p:to>
                                        <p:strVal val="visible"/>
                                      </p:to>
                                    </p:set>
                                  </p:childTnLst>
                                </p:cTn>
                              </p:par>
                            </p:childTnLst>
                          </p:cTn>
                        </p:par>
                        <p:par>
                          <p:cTn id="20" fill="hold">
                            <p:stCondLst>
                              <p:cond delay="1250"/>
                            </p:stCondLst>
                            <p:childTnLst>
                              <p:par>
                                <p:cTn id="21" presetID="1" presetClass="entr" presetSubtype="0" fill="hold" grpId="0" nodeType="afterEffect">
                                  <p:stCondLst>
                                    <p:cond delay="250"/>
                                  </p:stCondLst>
                                  <p:childTnLst>
                                    <p:set>
                                      <p:cBhvr>
                                        <p:cTn id="22" dur="1" fill="hold">
                                          <p:stCondLst>
                                            <p:cond delay="0"/>
                                          </p:stCondLst>
                                        </p:cTn>
                                        <p:tgtEl>
                                          <p:spTgt spid="48"/>
                                        </p:tgtEl>
                                        <p:attrNameLst>
                                          <p:attrName>style.visibility</p:attrName>
                                        </p:attrNameLst>
                                      </p:cBhvr>
                                      <p:to>
                                        <p:strVal val="visible"/>
                                      </p:to>
                                    </p:set>
                                  </p:childTnLst>
                                </p:cTn>
                              </p:par>
                              <p:par>
                                <p:cTn id="23" presetID="1" presetClass="entr" presetSubtype="0" fill="hold" nodeType="withEffect">
                                  <p:stCondLst>
                                    <p:cond delay="250"/>
                                  </p:stCondLst>
                                  <p:childTnLst>
                                    <p:set>
                                      <p:cBhvr>
                                        <p:cTn id="24" dur="1" fill="hold">
                                          <p:stCondLst>
                                            <p:cond delay="0"/>
                                          </p:stCondLst>
                                        </p:cTn>
                                        <p:tgtEl>
                                          <p:spTgt spid="3"/>
                                        </p:tgtEl>
                                        <p:attrNameLst>
                                          <p:attrName>style.visibility</p:attrName>
                                        </p:attrNameLst>
                                      </p:cBhvr>
                                      <p:to>
                                        <p:strVal val="visible"/>
                                      </p:to>
                                    </p:set>
                                  </p:childTnLst>
                                </p:cTn>
                              </p:par>
                            </p:childTnLst>
                          </p:cTn>
                        </p:par>
                        <p:par>
                          <p:cTn id="25" fill="hold">
                            <p:stCondLst>
                              <p:cond delay="1500"/>
                            </p:stCondLst>
                            <p:childTnLst>
                              <p:par>
                                <p:cTn id="26" presetID="1" presetClass="entr" presetSubtype="0" fill="hold" grpId="0" nodeType="afterEffect">
                                  <p:stCondLst>
                                    <p:cond delay="250"/>
                                  </p:stCondLst>
                                  <p:childTnLst>
                                    <p:set>
                                      <p:cBhvr>
                                        <p:cTn id="27" dur="1" fill="hold">
                                          <p:stCondLst>
                                            <p:cond delay="0"/>
                                          </p:stCondLst>
                                        </p:cTn>
                                        <p:tgtEl>
                                          <p:spTgt spid="12"/>
                                        </p:tgtEl>
                                        <p:attrNameLst>
                                          <p:attrName>style.visibility</p:attrName>
                                        </p:attrNameLst>
                                      </p:cBhvr>
                                      <p:to>
                                        <p:strVal val="visible"/>
                                      </p:to>
                                    </p:set>
                                  </p:childTnLst>
                                </p:cTn>
                              </p:par>
                            </p:childTnLst>
                          </p:cTn>
                        </p:par>
                        <p:par>
                          <p:cTn id="28" fill="hold">
                            <p:stCondLst>
                              <p:cond delay="1750"/>
                            </p:stCondLst>
                            <p:childTnLst>
                              <p:par>
                                <p:cTn id="29" presetID="1" presetClass="entr" presetSubtype="0" fill="hold" nodeType="afterEffect">
                                  <p:stCondLst>
                                    <p:cond delay="250"/>
                                  </p:stCondLst>
                                  <p:childTnLst>
                                    <p:set>
                                      <p:cBhvr>
                                        <p:cTn id="30" dur="1" fill="hold">
                                          <p:stCondLst>
                                            <p:cond delay="0"/>
                                          </p:stCondLst>
                                        </p:cTn>
                                        <p:tgtEl>
                                          <p:spTgt spid="14"/>
                                        </p:tgtEl>
                                        <p:attrNameLst>
                                          <p:attrName>style.visibility</p:attrName>
                                        </p:attrNameLst>
                                      </p:cBhvr>
                                      <p:to>
                                        <p:strVal val="visible"/>
                                      </p:to>
                                    </p:set>
                                  </p:childTnLst>
                                </p:cTn>
                              </p:par>
                            </p:childTnLst>
                          </p:cTn>
                        </p:par>
                        <p:par>
                          <p:cTn id="31" fill="hold">
                            <p:stCondLst>
                              <p:cond delay="2000"/>
                            </p:stCondLst>
                            <p:childTnLst>
                              <p:par>
                                <p:cTn id="32" presetID="1" presetClass="entr" presetSubtype="0" fill="hold" nodeType="afterEffect">
                                  <p:stCondLst>
                                    <p:cond delay="250"/>
                                  </p:stCondLst>
                                  <p:childTnLst>
                                    <p:set>
                                      <p:cBhvr>
                                        <p:cTn id="33" dur="1" fill="hold">
                                          <p:stCondLst>
                                            <p:cond delay="0"/>
                                          </p:stCondLst>
                                        </p:cTn>
                                        <p:tgtEl>
                                          <p:spTgt spid="16"/>
                                        </p:tgtEl>
                                        <p:attrNameLst>
                                          <p:attrName>style.visibility</p:attrName>
                                        </p:attrNameLst>
                                      </p:cBhvr>
                                      <p:to>
                                        <p:strVal val="visible"/>
                                      </p:to>
                                    </p:set>
                                  </p:childTnLst>
                                </p:cTn>
                              </p:par>
                            </p:childTnLst>
                          </p:cTn>
                        </p:par>
                        <p:par>
                          <p:cTn id="34" fill="hold">
                            <p:stCondLst>
                              <p:cond delay="2250"/>
                            </p:stCondLst>
                            <p:childTnLst>
                              <p:par>
                                <p:cTn id="35" presetID="1" presetClass="entr" presetSubtype="0" fill="hold" nodeType="afterEffect">
                                  <p:stCondLst>
                                    <p:cond delay="250"/>
                                  </p:stCondLst>
                                  <p:childTnLst>
                                    <p:set>
                                      <p:cBhvr>
                                        <p:cTn id="36" dur="1" fill="hold">
                                          <p:stCondLst>
                                            <p:cond delay="0"/>
                                          </p:stCondLst>
                                        </p:cTn>
                                        <p:tgtEl>
                                          <p:spTgt spid="15"/>
                                        </p:tgtEl>
                                        <p:attrNameLst>
                                          <p:attrName>style.visibility</p:attrName>
                                        </p:attrNameLst>
                                      </p:cBhvr>
                                      <p:to>
                                        <p:strVal val="visible"/>
                                      </p:to>
                                    </p:set>
                                  </p:childTnLst>
                                </p:cTn>
                              </p:par>
                              <p:par>
                                <p:cTn id="37" presetID="1" presetClass="entr" presetSubtype="0" fill="hold" nodeType="withEffect">
                                  <p:stCondLst>
                                    <p:cond delay="500"/>
                                  </p:stCondLst>
                                  <p:childTnLst>
                                    <p:set>
                                      <p:cBhvr>
                                        <p:cTn id="38" dur="1" fill="hold">
                                          <p:stCondLst>
                                            <p:cond delay="0"/>
                                          </p:stCondLst>
                                        </p:cTn>
                                        <p:tgtEl>
                                          <p:spTgt spid="19"/>
                                        </p:tgtEl>
                                        <p:attrNameLst>
                                          <p:attrName>style.visibility</p:attrName>
                                        </p:attrNameLst>
                                      </p:cBhvr>
                                      <p:to>
                                        <p:strVal val="visible"/>
                                      </p:to>
                                    </p:set>
                                  </p:childTnLst>
                                </p:cTn>
                              </p:par>
                              <p:par>
                                <p:cTn id="39" presetID="1" presetClass="entr" presetSubtype="0" fill="hold" grpId="0" nodeType="withEffect">
                                  <p:stCondLst>
                                    <p:cond delay="500"/>
                                  </p:stCondLst>
                                  <p:childTnLst>
                                    <p:set>
                                      <p:cBhvr>
                                        <p:cTn id="40" dur="1" fill="hold">
                                          <p:stCondLst>
                                            <p:cond delay="0"/>
                                          </p:stCondLst>
                                        </p:cTn>
                                        <p:tgtEl>
                                          <p:spTgt spid="21"/>
                                        </p:tgtEl>
                                        <p:attrNameLst>
                                          <p:attrName>style.visibility</p:attrName>
                                        </p:attrNameLst>
                                      </p:cBhvr>
                                      <p:to>
                                        <p:strVal val="visible"/>
                                      </p:to>
                                    </p:set>
                                  </p:childTnLst>
                                </p:cTn>
                              </p:par>
                              <p:par>
                                <p:cTn id="41" presetID="1" presetClass="entr" presetSubtype="0" fill="hold" grpId="0" nodeType="withEffect">
                                  <p:stCondLst>
                                    <p:cond delay="500"/>
                                  </p:stCondLst>
                                  <p:childTnLst>
                                    <p:set>
                                      <p:cBhvr>
                                        <p:cTn id="42" dur="1" fill="hold">
                                          <p:stCondLst>
                                            <p:cond delay="0"/>
                                          </p:stCondLst>
                                        </p:cTn>
                                        <p:tgtEl>
                                          <p:spTgt spid="59"/>
                                        </p:tgtEl>
                                        <p:attrNameLst>
                                          <p:attrName>style.visibility</p:attrName>
                                        </p:attrNameLst>
                                      </p:cBhvr>
                                      <p:to>
                                        <p:strVal val="visible"/>
                                      </p:to>
                                    </p:set>
                                  </p:childTnLst>
                                </p:cTn>
                              </p:par>
                              <p:par>
                                <p:cTn id="43" presetID="1" presetClass="entr" presetSubtype="0" fill="hold" grpId="0" nodeType="withEffect">
                                  <p:stCondLst>
                                    <p:cond delay="500"/>
                                  </p:stCondLst>
                                  <p:childTnLst>
                                    <p:set>
                                      <p:cBhvr>
                                        <p:cTn id="44" dur="1" fill="hold">
                                          <p:stCondLst>
                                            <p:cond delay="0"/>
                                          </p:stCondLst>
                                        </p:cTn>
                                        <p:tgtEl>
                                          <p:spTgt spid="22"/>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47" grpId="0" animBg="1"/>
      <p:bldP spid="48" grpId="0" animBg="1"/>
      <p:bldP spid="12" grpId="0" animBg="1"/>
      <p:bldP spid="17" grpId="0" animBg="1"/>
      <p:bldP spid="54" grpId="0" animBg="1"/>
      <p:bldP spid="21" grpId="0" animBg="1"/>
      <p:bldP spid="22" grpId="0"/>
      <p:bldP spid="59" grpId="0"/>
      <p:bldP spid="6" grpId="0"/>
    </p:bldLst>
  </p:timing>
</p:sld>
</file>

<file path=ppt/theme/theme1.xml><?xml version="1.0" encoding="utf-8"?>
<a:theme xmlns:a="http://schemas.openxmlformats.org/drawingml/2006/main" name="1_Office Theme">
  <a:themeElements>
    <a:clrScheme name="Contoso v1">
      <a:dk1>
        <a:sysClr val="windowText" lastClr="000000"/>
      </a:dk1>
      <a:lt1>
        <a:sysClr val="window" lastClr="FFFFFF"/>
      </a:lt1>
      <a:dk2>
        <a:srgbClr val="44546A"/>
      </a:dk2>
      <a:lt2>
        <a:srgbClr val="E7E6E6"/>
      </a:lt2>
      <a:accent1>
        <a:srgbClr val="2C567A"/>
      </a:accent1>
      <a:accent2>
        <a:srgbClr val="0072C7"/>
      </a:accent2>
      <a:accent3>
        <a:srgbClr val="0D1D51"/>
      </a:accent3>
      <a:accent4>
        <a:srgbClr val="666666"/>
      </a:accent4>
      <a:accent5>
        <a:srgbClr val="3C76A6"/>
      </a:accent5>
      <a:accent6>
        <a:srgbClr val="1E44BC"/>
      </a:accent6>
      <a:hlink>
        <a:srgbClr val="0563C1"/>
      </a:hlink>
      <a:folHlink>
        <a:srgbClr val="954F72"/>
      </a:folHlink>
    </a:clrScheme>
    <a:fontScheme name="Contoso v1">
      <a:majorFont>
        <a:latin typeface="Corbel"/>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56</TotalTime>
  <Words>1304</Words>
  <Application>Microsoft Office PowerPoint</Application>
  <PresentationFormat>Widescreen</PresentationFormat>
  <Paragraphs>196</Paragraphs>
  <Slides>14</Slides>
  <Notes>6</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14</vt:i4>
      </vt:variant>
    </vt:vector>
  </HeadingPairs>
  <TitlesOfParts>
    <vt:vector size="28" baseType="lpstr">
      <vt:lpstr>Microsoft YaHei</vt:lpstr>
      <vt:lpstr>SimSun</vt:lpstr>
      <vt:lpstr>Arial</vt:lpstr>
      <vt:lpstr>Calibri</vt:lpstr>
      <vt:lpstr>Cambria Math</vt:lpstr>
      <vt:lpstr>Corbel</vt:lpstr>
      <vt:lpstr>Gill Sans</vt:lpstr>
      <vt:lpstr>Impact</vt:lpstr>
      <vt:lpstr>Open Sans</vt:lpstr>
      <vt:lpstr>Open Sans Regular</vt:lpstr>
      <vt:lpstr>Tahoma</vt:lpstr>
      <vt:lpstr>Verdana</vt:lpstr>
      <vt:lpstr>Wingdings</vt:lpstr>
      <vt:lpstr>1_Office Theme</vt:lpstr>
      <vt:lpstr>Route ETA Prediction In Singapore</vt:lpstr>
      <vt:lpstr>Team benchwarmers </vt:lpstr>
      <vt:lpstr>Endpoint &amp; scoring functions</vt:lpstr>
      <vt:lpstr>agenda</vt:lpstr>
      <vt:lpstr>Problem Statement</vt:lpstr>
      <vt:lpstr>Prediction model Design</vt:lpstr>
      <vt:lpstr>Detailed analytic workflow</vt:lpstr>
      <vt:lpstr>PowerPoint Presentation</vt:lpstr>
      <vt:lpstr>Example Output: Grid Mapping &amp; Approximate Driving Path</vt:lpstr>
      <vt:lpstr>Model TRAINING PROCESS</vt:lpstr>
      <vt:lpstr>Model DEPLOYMENT</vt:lpstr>
      <vt:lpstr>APPENDIX</vt:lpstr>
      <vt:lpstr>Scoring function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Alex Low Wei Zeng</dc:creator>
  <cp:lastModifiedBy>Sim Kwong Wui</cp:lastModifiedBy>
  <cp:revision>138</cp:revision>
  <dcterms:created xsi:type="dcterms:W3CDTF">2020-05-08T09:30:00Z</dcterms:created>
  <dcterms:modified xsi:type="dcterms:W3CDTF">2020-06-19T20:55:40Z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1033-11.2.0.9431</vt:lpwstr>
  </property>
  <property fmtid="{D5CDD505-2E9C-101B-9397-08002B2CF9AE}" pid="3" name="_2015_ms_pID_725343">
    <vt:lpwstr>(2)3W84YTe2Igc2nvpOcBe72eXllL209wOXauk0eqijOpw769GGyBpaEdvGHAKhgizoTnhD9iZr
ChEP54AVtxF1br0szfgIRlCO6JeUP1/OXJD//QXVEvfAwZeAaP85NaUWe7tR95ZYoSVxOPMz
Y7U0Uy+FwgOICI7a/LMCLLpqBWZLhQMapjJp4rBw8YjCsdtgBVHtf80mHrzYc6eYw3cnp2DA
EVmWqZ1NSYRcA8Gu34</vt:lpwstr>
  </property>
  <property fmtid="{D5CDD505-2E9C-101B-9397-08002B2CF9AE}" pid="4" name="_2015_ms_pID_7253431">
    <vt:lpwstr>2V1Ww2VaWehhK1/hdrF3Q4SjuQrm3mUr/d9W/dm/GdkMevixin/9aZ
ZxizClNMpOjZwylJ81VXrzqA7HrpgV3oi5LEPXsHJiTpsiygWAgELcx7QBjgYzaKKWqXVrPC
8SN1LVqoYDb6tfBeuLvLLuEDTYl+1PhEDlX8QUe3O4Y8+Xh7I3OPPX60PpatBLB6sx8=</vt:lpwstr>
  </property>
</Properties>
</file>